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4" r:id="rId8"/>
    <p:sldId id="268" r:id="rId9"/>
    <p:sldId id="271" r:id="rId10"/>
    <p:sldId id="269" r:id="rId11"/>
    <p:sldId id="274" r:id="rId12"/>
    <p:sldId id="273" r:id="rId13"/>
    <p:sldId id="266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6666939bd475d5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3300"/>
    <a:srgbClr val="FF3300"/>
    <a:srgbClr val="CC3399"/>
    <a:srgbClr val="706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B743B9-1445-4AAF-B7FB-FDFB90C31BD2}" v="9" dt="2020-06-13T11:18:28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ynep Yılmaz" userId="6666939bd475d53f" providerId="LiveId" clId="{90B743B9-1445-4AAF-B7FB-FDFB90C31BD2}"/>
    <pc:docChg chg="undo redo custSel modSld">
      <pc:chgData name="Zeynep Yılmaz" userId="6666939bd475d53f" providerId="LiveId" clId="{90B743B9-1445-4AAF-B7FB-FDFB90C31BD2}" dt="2020-06-13T12:16:23.601" v="342" actId="20577"/>
      <pc:docMkLst>
        <pc:docMk/>
      </pc:docMkLst>
      <pc:sldChg chg="modSp mod">
        <pc:chgData name="Zeynep Yılmaz" userId="6666939bd475d53f" providerId="LiveId" clId="{90B743B9-1445-4AAF-B7FB-FDFB90C31BD2}" dt="2020-06-13T12:16:23.601" v="342" actId="20577"/>
        <pc:sldMkLst>
          <pc:docMk/>
          <pc:sldMk cId="475448337" sldId="259"/>
        </pc:sldMkLst>
        <pc:spChg chg="mod">
          <ac:chgData name="Zeynep Yılmaz" userId="6666939bd475d53f" providerId="LiveId" clId="{90B743B9-1445-4AAF-B7FB-FDFB90C31BD2}" dt="2020-06-13T12:16:23.601" v="342" actId="20577"/>
          <ac:spMkLst>
            <pc:docMk/>
            <pc:sldMk cId="475448337" sldId="259"/>
            <ac:spMk id="3" creationId="{00000000-0000-0000-0000-000000000000}"/>
          </ac:spMkLst>
        </pc:spChg>
      </pc:sldChg>
      <pc:sldChg chg="addSp modSp mod">
        <pc:chgData name="Zeynep Yılmaz" userId="6666939bd475d53f" providerId="LiveId" clId="{90B743B9-1445-4AAF-B7FB-FDFB90C31BD2}" dt="2020-06-13T11:51:51.068" v="235" actId="1076"/>
        <pc:sldMkLst>
          <pc:docMk/>
          <pc:sldMk cId="3549111253" sldId="268"/>
        </pc:sldMkLst>
        <pc:spChg chg="add mod">
          <ac:chgData name="Zeynep Yılmaz" userId="6666939bd475d53f" providerId="LiveId" clId="{90B743B9-1445-4AAF-B7FB-FDFB90C31BD2}" dt="2020-06-13T11:51:51.068" v="235" actId="1076"/>
          <ac:spMkLst>
            <pc:docMk/>
            <pc:sldMk cId="3549111253" sldId="268"/>
            <ac:spMk id="5" creationId="{E24AB58E-8EEB-496C-805B-17461A07A89A}"/>
          </ac:spMkLst>
        </pc:spChg>
        <pc:spChg chg="add mod">
          <ac:chgData name="Zeynep Yılmaz" userId="6666939bd475d53f" providerId="LiveId" clId="{90B743B9-1445-4AAF-B7FB-FDFB90C31BD2}" dt="2020-06-13T11:51:34.876" v="230" actId="1076"/>
          <ac:spMkLst>
            <pc:docMk/>
            <pc:sldMk cId="3549111253" sldId="268"/>
            <ac:spMk id="6" creationId="{6BBDCE70-2665-4FC0-9198-3EF061FA9193}"/>
          </ac:spMkLst>
        </pc:spChg>
        <pc:spChg chg="add mod">
          <ac:chgData name="Zeynep Yılmaz" userId="6666939bd475d53f" providerId="LiveId" clId="{90B743B9-1445-4AAF-B7FB-FDFB90C31BD2}" dt="2020-06-13T11:51:43.524" v="233" actId="1076"/>
          <ac:spMkLst>
            <pc:docMk/>
            <pc:sldMk cId="3549111253" sldId="268"/>
            <ac:spMk id="7" creationId="{EDD663F2-A9FD-4E3A-8C44-7F43E458A349}"/>
          </ac:spMkLst>
        </pc:spChg>
        <pc:picChg chg="mod">
          <ac:chgData name="Zeynep Yılmaz" userId="6666939bd475d53f" providerId="LiveId" clId="{90B743B9-1445-4AAF-B7FB-FDFB90C31BD2}" dt="2020-06-13T11:16:17.070" v="83" actId="1076"/>
          <ac:picMkLst>
            <pc:docMk/>
            <pc:sldMk cId="3549111253" sldId="268"/>
            <ac:picMk id="1026" creationId="{00000000-0000-0000-0000-000000000000}"/>
          </ac:picMkLst>
        </pc:picChg>
        <pc:picChg chg="mod">
          <ac:chgData name="Zeynep Yılmaz" userId="6666939bd475d53f" providerId="LiveId" clId="{90B743B9-1445-4AAF-B7FB-FDFB90C31BD2}" dt="2020-06-13T11:15:00.379" v="5" actId="1076"/>
          <ac:picMkLst>
            <pc:docMk/>
            <pc:sldMk cId="3549111253" sldId="268"/>
            <ac:picMk id="1030" creationId="{00000000-0000-0000-0000-000000000000}"/>
          </ac:picMkLst>
        </pc:picChg>
      </pc:sldChg>
      <pc:sldChg chg="addSp delSp modSp mod">
        <pc:chgData name="Zeynep Yılmaz" userId="6666939bd475d53f" providerId="LiveId" clId="{90B743B9-1445-4AAF-B7FB-FDFB90C31BD2}" dt="2020-06-13T12:15:25.203" v="293" actId="1076"/>
        <pc:sldMkLst>
          <pc:docMk/>
          <pc:sldMk cId="3378342226" sldId="271"/>
        </pc:sldMkLst>
        <pc:spChg chg="add mod">
          <ac:chgData name="Zeynep Yılmaz" userId="6666939bd475d53f" providerId="LiveId" clId="{90B743B9-1445-4AAF-B7FB-FDFB90C31BD2}" dt="2020-06-13T11:52:56.028" v="238" actId="1076"/>
          <ac:spMkLst>
            <pc:docMk/>
            <pc:sldMk cId="3378342226" sldId="271"/>
            <ac:spMk id="2" creationId="{A5CE1439-966C-478D-A90D-89848F859130}"/>
          </ac:spMkLst>
        </pc:spChg>
        <pc:spChg chg="add mod">
          <ac:chgData name="Zeynep Yılmaz" userId="6666939bd475d53f" providerId="LiveId" clId="{90B743B9-1445-4AAF-B7FB-FDFB90C31BD2}" dt="2020-06-13T12:13:10.584" v="286" actId="164"/>
          <ac:spMkLst>
            <pc:docMk/>
            <pc:sldMk cId="3378342226" sldId="271"/>
            <ac:spMk id="7" creationId="{818032BE-57C7-4F3F-88B7-5C93FF5DE86D}"/>
          </ac:spMkLst>
        </pc:spChg>
        <pc:spChg chg="add mod">
          <ac:chgData name="Zeynep Yılmaz" userId="6666939bd475d53f" providerId="LiveId" clId="{90B743B9-1445-4AAF-B7FB-FDFB90C31BD2}" dt="2020-06-13T11:55:07.196" v="251" actId="1076"/>
          <ac:spMkLst>
            <pc:docMk/>
            <pc:sldMk cId="3378342226" sldId="271"/>
            <ac:spMk id="10" creationId="{157B159D-3CA8-4A8D-9A73-FC7AB740AF95}"/>
          </ac:spMkLst>
        </pc:spChg>
        <pc:spChg chg="add mod">
          <ac:chgData name="Zeynep Yılmaz" userId="6666939bd475d53f" providerId="LiveId" clId="{90B743B9-1445-4AAF-B7FB-FDFB90C31BD2}" dt="2020-06-13T12:15:25.203" v="293" actId="1076"/>
          <ac:spMkLst>
            <pc:docMk/>
            <pc:sldMk cId="3378342226" sldId="271"/>
            <ac:spMk id="12" creationId="{A19DF5DB-9381-46F5-B9A1-E082439A1750}"/>
          </ac:spMkLst>
        </pc:spChg>
        <pc:spChg chg="add mod">
          <ac:chgData name="Zeynep Yılmaz" userId="6666939bd475d53f" providerId="LiveId" clId="{90B743B9-1445-4AAF-B7FB-FDFB90C31BD2}" dt="2020-06-13T12:05:02.796" v="272" actId="1076"/>
          <ac:spMkLst>
            <pc:docMk/>
            <pc:sldMk cId="3378342226" sldId="271"/>
            <ac:spMk id="13" creationId="{253D4F3D-EC01-4C3A-883B-702323ADCC4F}"/>
          </ac:spMkLst>
        </pc:spChg>
        <pc:spChg chg="add mod">
          <ac:chgData name="Zeynep Yılmaz" userId="6666939bd475d53f" providerId="LiveId" clId="{90B743B9-1445-4AAF-B7FB-FDFB90C31BD2}" dt="2020-06-13T12:13:16.607" v="288" actId="164"/>
          <ac:spMkLst>
            <pc:docMk/>
            <pc:sldMk cId="3378342226" sldId="271"/>
            <ac:spMk id="14" creationId="{89BCC7D4-149D-41A5-B41F-0C289AD59403}"/>
          </ac:spMkLst>
        </pc:spChg>
        <pc:grpChg chg="add mod">
          <ac:chgData name="Zeynep Yılmaz" userId="6666939bd475d53f" providerId="LiveId" clId="{90B743B9-1445-4AAF-B7FB-FDFB90C31BD2}" dt="2020-06-13T12:13:22.275" v="290" actId="1076"/>
          <ac:grpSpMkLst>
            <pc:docMk/>
            <pc:sldMk cId="3378342226" sldId="271"/>
            <ac:grpSpMk id="17" creationId="{449CFE1C-CAE6-4489-94AF-FA786CF93C2E}"/>
          </ac:grpSpMkLst>
        </pc:grpChg>
        <pc:grpChg chg="add mod">
          <ac:chgData name="Zeynep Yılmaz" userId="6666939bd475d53f" providerId="LiveId" clId="{90B743B9-1445-4AAF-B7FB-FDFB90C31BD2}" dt="2020-06-13T12:13:19.570" v="289" actId="1076"/>
          <ac:grpSpMkLst>
            <pc:docMk/>
            <pc:sldMk cId="3378342226" sldId="271"/>
            <ac:grpSpMk id="18" creationId="{63783D9E-FF26-4024-AE7B-B76A52852DD5}"/>
          </ac:grpSpMkLst>
        </pc:grpChg>
        <pc:picChg chg="mod modCrop">
          <ac:chgData name="Zeynep Yılmaz" userId="6666939bd475d53f" providerId="LiveId" clId="{90B743B9-1445-4AAF-B7FB-FDFB90C31BD2}" dt="2020-06-13T12:15:20.187" v="292" actId="732"/>
          <ac:picMkLst>
            <pc:docMk/>
            <pc:sldMk cId="3378342226" sldId="271"/>
            <ac:picMk id="5" creationId="{00000000-0000-0000-0000-000000000000}"/>
          </ac:picMkLst>
        </pc:picChg>
        <pc:picChg chg="mod">
          <ac:chgData name="Zeynep Yılmaz" userId="6666939bd475d53f" providerId="LiveId" clId="{90B743B9-1445-4AAF-B7FB-FDFB90C31BD2}" dt="2020-06-13T12:13:10.584" v="286" actId="164"/>
          <ac:picMkLst>
            <pc:docMk/>
            <pc:sldMk cId="3378342226" sldId="271"/>
            <ac:picMk id="8" creationId="{00000000-0000-0000-0000-000000000000}"/>
          </ac:picMkLst>
        </pc:picChg>
        <pc:picChg chg="del">
          <ac:chgData name="Zeynep Yılmaz" userId="6666939bd475d53f" providerId="LiveId" clId="{90B743B9-1445-4AAF-B7FB-FDFB90C31BD2}" dt="2020-06-13T12:11:44.456" v="274" actId="478"/>
          <ac:picMkLst>
            <pc:docMk/>
            <pc:sldMk cId="3378342226" sldId="271"/>
            <ac:picMk id="9" creationId="{00000000-0000-0000-0000-000000000000}"/>
          </ac:picMkLst>
        </pc:picChg>
        <pc:picChg chg="add mod modCrop">
          <ac:chgData name="Zeynep Yılmaz" userId="6666939bd475d53f" providerId="LiveId" clId="{90B743B9-1445-4AAF-B7FB-FDFB90C31BD2}" dt="2020-06-13T12:13:16.607" v="288" actId="164"/>
          <ac:picMkLst>
            <pc:docMk/>
            <pc:sldMk cId="3378342226" sldId="271"/>
            <ac:picMk id="16" creationId="{91AC957C-8A09-46B0-A97C-397A64E9661B}"/>
          </ac:picMkLst>
        </pc:picChg>
      </pc:sldChg>
      <pc:sldChg chg="addSp modSp mod">
        <pc:chgData name="Zeynep Yılmaz" userId="6666939bd475d53f" providerId="LiveId" clId="{90B743B9-1445-4AAF-B7FB-FDFB90C31BD2}" dt="2020-06-13T12:03:09.435" v="261" actId="1076"/>
        <pc:sldMkLst>
          <pc:docMk/>
          <pc:sldMk cId="964786506" sldId="272"/>
        </pc:sldMkLst>
        <pc:spChg chg="add mod">
          <ac:chgData name="Zeynep Yılmaz" userId="6666939bd475d53f" providerId="LiveId" clId="{90B743B9-1445-4AAF-B7FB-FDFB90C31BD2}" dt="2020-06-13T12:03:09.435" v="261" actId="1076"/>
          <ac:spMkLst>
            <pc:docMk/>
            <pc:sldMk cId="964786506" sldId="272"/>
            <ac:spMk id="5" creationId="{55FA6C92-B29E-4098-A8DE-FB20E73D42F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4482C-D628-4E65-8C22-B42ACC8576AC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B95AF768-63CC-4FFC-BF7C-F44827842D4F}">
      <dgm:prSet phldrT="[Metin]" custT="1"/>
      <dgm:spPr>
        <a:solidFill>
          <a:srgbClr val="706DB1"/>
        </a:solidFill>
      </dgm:spPr>
      <dgm:t>
        <a:bodyPr/>
        <a:lstStyle/>
        <a:p>
          <a:r>
            <a:rPr lang="tr-TR" sz="2400" b="1" dirty="0" err="1"/>
            <a:t>Biyomühendislik</a:t>
          </a:r>
          <a:endParaRPr lang="tr-TR" sz="1600" b="1" dirty="0"/>
        </a:p>
      </dgm:t>
    </dgm:pt>
    <dgm:pt modelId="{3688DABE-E1A1-418A-8CC5-024F14D7B342}" type="parTrans" cxnId="{4E32FDF5-3624-4DD9-804B-4AC1BD255C81}">
      <dgm:prSet/>
      <dgm:spPr/>
      <dgm:t>
        <a:bodyPr/>
        <a:lstStyle/>
        <a:p>
          <a:endParaRPr lang="tr-TR"/>
        </a:p>
      </dgm:t>
    </dgm:pt>
    <dgm:pt modelId="{B1C364B3-8A30-46BC-8822-11E888688EB8}" type="sibTrans" cxnId="{4E32FDF5-3624-4DD9-804B-4AC1BD255C81}">
      <dgm:prSet/>
      <dgm:spPr/>
      <dgm:t>
        <a:bodyPr/>
        <a:lstStyle/>
        <a:p>
          <a:endParaRPr lang="tr-TR"/>
        </a:p>
      </dgm:t>
    </dgm:pt>
    <dgm:pt modelId="{966D89C5-3535-49B6-8B80-B960765C7C8F}">
      <dgm:prSet phldrT="[Metin]" custT="1"/>
      <dgm:spPr>
        <a:solidFill>
          <a:schemeClr val="accent6"/>
        </a:solidFill>
      </dgm:spPr>
      <dgm:t>
        <a:bodyPr/>
        <a:lstStyle/>
        <a:p>
          <a:r>
            <a:rPr lang="tr-TR" sz="2200" b="1" dirty="0"/>
            <a:t>Tarım</a:t>
          </a:r>
        </a:p>
      </dgm:t>
    </dgm:pt>
    <dgm:pt modelId="{00890BE4-DAB7-4895-A1F4-19FD574CEF85}" type="parTrans" cxnId="{FECB4601-D307-498E-8BDB-20C71ED4ED9C}">
      <dgm:prSet/>
      <dgm:spPr>
        <a:ln w="28575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tr-TR"/>
        </a:p>
      </dgm:t>
    </dgm:pt>
    <dgm:pt modelId="{72622B3F-2550-44C4-8B0B-3D9BE6FDCC14}" type="sibTrans" cxnId="{FECB4601-D307-498E-8BDB-20C71ED4ED9C}">
      <dgm:prSet/>
      <dgm:spPr/>
      <dgm:t>
        <a:bodyPr/>
        <a:lstStyle/>
        <a:p>
          <a:endParaRPr lang="tr-TR"/>
        </a:p>
      </dgm:t>
    </dgm:pt>
    <dgm:pt modelId="{4A587A22-017C-4473-BFB1-988DA3FAA49F}">
      <dgm:prSet phldrT="[Metin]" custT="1"/>
      <dgm:spPr/>
      <dgm:t>
        <a:bodyPr/>
        <a:lstStyle/>
        <a:p>
          <a:r>
            <a:rPr lang="tr-TR" sz="2200" b="1" dirty="0"/>
            <a:t>Sağlık</a:t>
          </a:r>
        </a:p>
      </dgm:t>
    </dgm:pt>
    <dgm:pt modelId="{DCCB6E43-985C-4AA0-97A7-F52CECF44C98}" type="parTrans" cxnId="{64D54266-9940-42CE-8491-5F3F16C5E649}">
      <dgm:prSet/>
      <dgm:spPr>
        <a:ln w="28575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tr-TR"/>
        </a:p>
      </dgm:t>
    </dgm:pt>
    <dgm:pt modelId="{47FBC202-EC0F-443A-B605-2F7531EA856E}" type="sibTrans" cxnId="{64D54266-9940-42CE-8491-5F3F16C5E649}">
      <dgm:prSet/>
      <dgm:spPr/>
      <dgm:t>
        <a:bodyPr/>
        <a:lstStyle/>
        <a:p>
          <a:endParaRPr lang="tr-TR"/>
        </a:p>
      </dgm:t>
    </dgm:pt>
    <dgm:pt modelId="{515555F8-D73A-40C5-A6B4-29FCAC7316FE}">
      <dgm:prSet phldrT="[Metin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r-TR" sz="2200" b="1" dirty="0"/>
            <a:t>Kimya</a:t>
          </a:r>
        </a:p>
      </dgm:t>
    </dgm:pt>
    <dgm:pt modelId="{46B9AC97-F997-4DF7-B9A8-57007FAB6130}" type="parTrans" cxnId="{F377AA80-C998-4E0E-8626-5E54874A0EDC}">
      <dgm:prSet/>
      <dgm:spPr>
        <a:ln w="28575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tr-TR"/>
        </a:p>
      </dgm:t>
    </dgm:pt>
    <dgm:pt modelId="{C33860F7-CCBC-4B06-AA14-50159F03C082}" type="sibTrans" cxnId="{F377AA80-C998-4E0E-8626-5E54874A0EDC}">
      <dgm:prSet/>
      <dgm:spPr/>
      <dgm:t>
        <a:bodyPr/>
        <a:lstStyle/>
        <a:p>
          <a:endParaRPr lang="tr-TR"/>
        </a:p>
      </dgm:t>
    </dgm:pt>
    <dgm:pt modelId="{B006E2DC-6A2F-4204-A92C-4B174CB10BCD}">
      <dgm:prSet phldrT="[Metin]" custT="1"/>
      <dgm:spPr/>
      <dgm:t>
        <a:bodyPr/>
        <a:lstStyle/>
        <a:p>
          <a:r>
            <a:rPr lang="tr-TR" sz="2200" b="1" dirty="0"/>
            <a:t>Çevre</a:t>
          </a:r>
        </a:p>
      </dgm:t>
    </dgm:pt>
    <dgm:pt modelId="{DA062B06-EDF1-4479-83D3-BE0CB82BEAB7}" type="parTrans" cxnId="{31F0C872-03BC-4295-A09F-0EFF5F49C793}">
      <dgm:prSet/>
      <dgm:spPr>
        <a:ln w="28575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tr-TR"/>
        </a:p>
      </dgm:t>
    </dgm:pt>
    <dgm:pt modelId="{83AE06C1-569E-48F3-BE2D-755742860131}" type="sibTrans" cxnId="{31F0C872-03BC-4295-A09F-0EFF5F49C793}">
      <dgm:prSet/>
      <dgm:spPr/>
      <dgm:t>
        <a:bodyPr/>
        <a:lstStyle/>
        <a:p>
          <a:endParaRPr lang="tr-TR"/>
        </a:p>
      </dgm:t>
    </dgm:pt>
    <dgm:pt modelId="{EF41F7B0-B568-4471-95AF-1FDC7A1F1B25}">
      <dgm:prSet phldrT="[Metin]" custT="1"/>
      <dgm:spPr/>
      <dgm:t>
        <a:bodyPr/>
        <a:lstStyle/>
        <a:p>
          <a:r>
            <a:rPr lang="tr-TR" sz="2200" b="1" dirty="0"/>
            <a:t>Gıda</a:t>
          </a:r>
        </a:p>
      </dgm:t>
    </dgm:pt>
    <dgm:pt modelId="{25C8AF28-6AF9-4AD3-A9B9-DC9187F2F6D0}" type="parTrans" cxnId="{C480B009-3573-4A44-865F-FCB49F330825}">
      <dgm:prSet/>
      <dgm:spPr>
        <a:ln w="28575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tr-TR"/>
        </a:p>
      </dgm:t>
    </dgm:pt>
    <dgm:pt modelId="{09362FED-5BE0-47FD-8F34-6FE221777F1D}" type="sibTrans" cxnId="{C480B009-3573-4A44-865F-FCB49F330825}">
      <dgm:prSet/>
      <dgm:spPr/>
      <dgm:t>
        <a:bodyPr/>
        <a:lstStyle/>
        <a:p>
          <a:endParaRPr lang="tr-TR"/>
        </a:p>
      </dgm:t>
    </dgm:pt>
    <dgm:pt modelId="{6CE595AC-242B-4209-803F-A80E0B586D84}" type="pres">
      <dgm:prSet presAssocID="{5AA4482C-D628-4E65-8C22-B42ACC8576A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9C0DC4E-170C-432D-AB99-A2DB94779324}" type="pres">
      <dgm:prSet presAssocID="{B95AF768-63CC-4FFC-BF7C-F44827842D4F}" presName="singleCycle" presStyleCnt="0"/>
      <dgm:spPr/>
    </dgm:pt>
    <dgm:pt modelId="{45479810-6080-4118-867B-2048BDBCB138}" type="pres">
      <dgm:prSet presAssocID="{B95AF768-63CC-4FFC-BF7C-F44827842D4F}" presName="singleCenter" presStyleLbl="node1" presStyleIdx="0" presStyleCnt="6" custScaleX="179205" custScaleY="80496" custLinFactNeighborX="2167" custLinFactNeighborY="241">
        <dgm:presLayoutVars>
          <dgm:chMax val="7"/>
          <dgm:chPref val="7"/>
        </dgm:presLayoutVars>
      </dgm:prSet>
      <dgm:spPr/>
    </dgm:pt>
    <dgm:pt modelId="{4829A0E3-7984-452E-867E-0E60F56B1787}" type="pres">
      <dgm:prSet presAssocID="{00890BE4-DAB7-4895-A1F4-19FD574CEF85}" presName="Name56" presStyleLbl="parChTrans1D2" presStyleIdx="0" presStyleCnt="5"/>
      <dgm:spPr/>
    </dgm:pt>
    <dgm:pt modelId="{923C56C6-EA3A-4D6E-93D5-D100C4F4AB58}" type="pres">
      <dgm:prSet presAssocID="{966D89C5-3535-49B6-8B80-B960765C7C8F}" presName="text0" presStyleLbl="node1" presStyleIdx="1" presStyleCnt="6" custScaleX="147752" custScaleY="83495" custRadScaleRad="99619" custRadScaleInc="6771">
        <dgm:presLayoutVars>
          <dgm:bulletEnabled val="1"/>
        </dgm:presLayoutVars>
      </dgm:prSet>
      <dgm:spPr/>
    </dgm:pt>
    <dgm:pt modelId="{19ADAD79-F9A3-4800-995A-B598584AEE47}" type="pres">
      <dgm:prSet presAssocID="{DCCB6E43-985C-4AA0-97A7-F52CECF44C98}" presName="Name56" presStyleLbl="parChTrans1D2" presStyleIdx="1" presStyleCnt="5"/>
      <dgm:spPr/>
    </dgm:pt>
    <dgm:pt modelId="{D6386E46-6105-4A2F-8041-9C3B1711DFF1}" type="pres">
      <dgm:prSet presAssocID="{4A587A22-017C-4473-BFB1-988DA3FAA49F}" presName="text0" presStyleLbl="node1" presStyleIdx="2" presStyleCnt="6" custScaleX="162340" custScaleY="113715" custRadScaleRad="127984" custRadScaleInc="-9305">
        <dgm:presLayoutVars>
          <dgm:bulletEnabled val="1"/>
        </dgm:presLayoutVars>
      </dgm:prSet>
      <dgm:spPr/>
    </dgm:pt>
    <dgm:pt modelId="{C3E10875-1580-435F-BD51-3E0784708A80}" type="pres">
      <dgm:prSet presAssocID="{DA062B06-EDF1-4479-83D3-BE0CB82BEAB7}" presName="Name56" presStyleLbl="parChTrans1D2" presStyleIdx="2" presStyleCnt="5"/>
      <dgm:spPr/>
    </dgm:pt>
    <dgm:pt modelId="{E874092D-9999-4AA2-BD7C-252EE6EFDFC9}" type="pres">
      <dgm:prSet presAssocID="{B006E2DC-6A2F-4204-A92C-4B174CB10BCD}" presName="text0" presStyleLbl="node1" presStyleIdx="3" presStyleCnt="6" custRadScaleRad="101527" custRadScaleInc="-10371">
        <dgm:presLayoutVars>
          <dgm:bulletEnabled val="1"/>
        </dgm:presLayoutVars>
      </dgm:prSet>
      <dgm:spPr/>
    </dgm:pt>
    <dgm:pt modelId="{F4A9371B-2A66-479C-8725-DAEC3CD3234D}" type="pres">
      <dgm:prSet presAssocID="{46B9AC97-F997-4DF7-B9A8-57007FAB6130}" presName="Name56" presStyleLbl="parChTrans1D2" presStyleIdx="3" presStyleCnt="5"/>
      <dgm:spPr/>
    </dgm:pt>
    <dgm:pt modelId="{3A935A79-1699-4578-B2E9-3B0D026F9EAC}" type="pres">
      <dgm:prSet presAssocID="{515555F8-D73A-40C5-A6B4-29FCAC7316FE}" presName="text0" presStyleLbl="node1" presStyleIdx="4" presStyleCnt="6" custRadScaleRad="98958" custRadScaleInc="4063">
        <dgm:presLayoutVars>
          <dgm:bulletEnabled val="1"/>
        </dgm:presLayoutVars>
      </dgm:prSet>
      <dgm:spPr/>
    </dgm:pt>
    <dgm:pt modelId="{66760085-9705-4A0F-8B58-D8FA86E8BF0F}" type="pres">
      <dgm:prSet presAssocID="{25C8AF28-6AF9-4AD3-A9B9-DC9187F2F6D0}" presName="Name56" presStyleLbl="parChTrans1D2" presStyleIdx="4" presStyleCnt="5"/>
      <dgm:spPr/>
    </dgm:pt>
    <dgm:pt modelId="{EB039AC1-4CE2-48C8-B011-9453CED9CEF4}" type="pres">
      <dgm:prSet presAssocID="{EF41F7B0-B568-4471-95AF-1FDC7A1F1B25}" presName="text0" presStyleLbl="node1" presStyleIdx="5" presStyleCnt="6" custScaleX="113449" custScaleY="93004" custRadScaleRad="116377" custRadScaleInc="20987">
        <dgm:presLayoutVars>
          <dgm:bulletEnabled val="1"/>
        </dgm:presLayoutVars>
      </dgm:prSet>
      <dgm:spPr/>
    </dgm:pt>
  </dgm:ptLst>
  <dgm:cxnLst>
    <dgm:cxn modelId="{FECB4601-D307-498E-8BDB-20C71ED4ED9C}" srcId="{B95AF768-63CC-4FFC-BF7C-F44827842D4F}" destId="{966D89C5-3535-49B6-8B80-B960765C7C8F}" srcOrd="0" destOrd="0" parTransId="{00890BE4-DAB7-4895-A1F4-19FD574CEF85}" sibTransId="{72622B3F-2550-44C4-8B0B-3D9BE6FDCC14}"/>
    <dgm:cxn modelId="{C480B009-3573-4A44-865F-FCB49F330825}" srcId="{B95AF768-63CC-4FFC-BF7C-F44827842D4F}" destId="{EF41F7B0-B568-4471-95AF-1FDC7A1F1B25}" srcOrd="4" destOrd="0" parTransId="{25C8AF28-6AF9-4AD3-A9B9-DC9187F2F6D0}" sibTransId="{09362FED-5BE0-47FD-8F34-6FE221777F1D}"/>
    <dgm:cxn modelId="{5CC65639-D5E4-42AB-9F23-0E7CBE039B16}" type="presOf" srcId="{B006E2DC-6A2F-4204-A92C-4B174CB10BCD}" destId="{E874092D-9999-4AA2-BD7C-252EE6EFDFC9}" srcOrd="0" destOrd="0" presId="urn:microsoft.com/office/officeart/2008/layout/RadialCluster"/>
    <dgm:cxn modelId="{64D54266-9940-42CE-8491-5F3F16C5E649}" srcId="{B95AF768-63CC-4FFC-BF7C-F44827842D4F}" destId="{4A587A22-017C-4473-BFB1-988DA3FAA49F}" srcOrd="1" destOrd="0" parTransId="{DCCB6E43-985C-4AA0-97A7-F52CECF44C98}" sibTransId="{47FBC202-EC0F-443A-B605-2F7531EA856E}"/>
    <dgm:cxn modelId="{D1F00648-C23D-4368-B669-09D98CBBE3B4}" type="presOf" srcId="{4A587A22-017C-4473-BFB1-988DA3FAA49F}" destId="{D6386E46-6105-4A2F-8041-9C3B1711DFF1}" srcOrd="0" destOrd="0" presId="urn:microsoft.com/office/officeart/2008/layout/RadialCluster"/>
    <dgm:cxn modelId="{7202756F-3726-4D9B-92FB-D0F39F22DF3D}" type="presOf" srcId="{515555F8-D73A-40C5-A6B4-29FCAC7316FE}" destId="{3A935A79-1699-4578-B2E9-3B0D026F9EAC}" srcOrd="0" destOrd="0" presId="urn:microsoft.com/office/officeart/2008/layout/RadialCluster"/>
    <dgm:cxn modelId="{31F0C872-03BC-4295-A09F-0EFF5F49C793}" srcId="{B95AF768-63CC-4FFC-BF7C-F44827842D4F}" destId="{B006E2DC-6A2F-4204-A92C-4B174CB10BCD}" srcOrd="2" destOrd="0" parTransId="{DA062B06-EDF1-4479-83D3-BE0CB82BEAB7}" sibTransId="{83AE06C1-569E-48F3-BE2D-755742860131}"/>
    <dgm:cxn modelId="{8034AA77-11FD-4BF0-B52A-94764B436E18}" type="presOf" srcId="{DA062B06-EDF1-4479-83D3-BE0CB82BEAB7}" destId="{C3E10875-1580-435F-BD51-3E0784708A80}" srcOrd="0" destOrd="0" presId="urn:microsoft.com/office/officeart/2008/layout/RadialCluster"/>
    <dgm:cxn modelId="{B243A07B-61BC-4AA4-882B-9A79E05A0566}" type="presOf" srcId="{EF41F7B0-B568-4471-95AF-1FDC7A1F1B25}" destId="{EB039AC1-4CE2-48C8-B011-9453CED9CEF4}" srcOrd="0" destOrd="0" presId="urn:microsoft.com/office/officeart/2008/layout/RadialCluster"/>
    <dgm:cxn modelId="{F377AA80-C998-4E0E-8626-5E54874A0EDC}" srcId="{B95AF768-63CC-4FFC-BF7C-F44827842D4F}" destId="{515555F8-D73A-40C5-A6B4-29FCAC7316FE}" srcOrd="3" destOrd="0" parTransId="{46B9AC97-F997-4DF7-B9A8-57007FAB6130}" sibTransId="{C33860F7-CCBC-4B06-AA14-50159F03C082}"/>
    <dgm:cxn modelId="{F2CECE85-2D99-43B7-A5F4-E28062F2486E}" type="presOf" srcId="{00890BE4-DAB7-4895-A1F4-19FD574CEF85}" destId="{4829A0E3-7984-452E-867E-0E60F56B1787}" srcOrd="0" destOrd="0" presId="urn:microsoft.com/office/officeart/2008/layout/RadialCluster"/>
    <dgm:cxn modelId="{0796CA89-9FEB-449F-BAF2-CB912E45DDF6}" type="presOf" srcId="{5AA4482C-D628-4E65-8C22-B42ACC8576AC}" destId="{6CE595AC-242B-4209-803F-A80E0B586D84}" srcOrd="0" destOrd="0" presId="urn:microsoft.com/office/officeart/2008/layout/RadialCluster"/>
    <dgm:cxn modelId="{341D338A-26D6-4ED5-9985-E989EE754758}" type="presOf" srcId="{B95AF768-63CC-4FFC-BF7C-F44827842D4F}" destId="{45479810-6080-4118-867B-2048BDBCB138}" srcOrd="0" destOrd="0" presId="urn:microsoft.com/office/officeart/2008/layout/RadialCluster"/>
    <dgm:cxn modelId="{007ED5CD-F364-4D55-864F-E2B3811C9EAA}" type="presOf" srcId="{46B9AC97-F997-4DF7-B9A8-57007FAB6130}" destId="{F4A9371B-2A66-479C-8725-DAEC3CD3234D}" srcOrd="0" destOrd="0" presId="urn:microsoft.com/office/officeart/2008/layout/RadialCluster"/>
    <dgm:cxn modelId="{0FA640D2-5ABD-46B0-B6EF-DFD187977195}" type="presOf" srcId="{966D89C5-3535-49B6-8B80-B960765C7C8F}" destId="{923C56C6-EA3A-4D6E-93D5-D100C4F4AB58}" srcOrd="0" destOrd="0" presId="urn:microsoft.com/office/officeart/2008/layout/RadialCluster"/>
    <dgm:cxn modelId="{845959EE-CA41-46A6-8FFF-B7AF711162E1}" type="presOf" srcId="{DCCB6E43-985C-4AA0-97A7-F52CECF44C98}" destId="{19ADAD79-F9A3-4800-995A-B598584AEE47}" srcOrd="0" destOrd="0" presId="urn:microsoft.com/office/officeart/2008/layout/RadialCluster"/>
    <dgm:cxn modelId="{4E32FDF5-3624-4DD9-804B-4AC1BD255C81}" srcId="{5AA4482C-D628-4E65-8C22-B42ACC8576AC}" destId="{B95AF768-63CC-4FFC-BF7C-F44827842D4F}" srcOrd="0" destOrd="0" parTransId="{3688DABE-E1A1-418A-8CC5-024F14D7B342}" sibTransId="{B1C364B3-8A30-46BC-8822-11E888688EB8}"/>
    <dgm:cxn modelId="{432080FA-A9D3-451D-A9E2-F1A4302188AE}" type="presOf" srcId="{25C8AF28-6AF9-4AD3-A9B9-DC9187F2F6D0}" destId="{66760085-9705-4A0F-8B58-D8FA86E8BF0F}" srcOrd="0" destOrd="0" presId="urn:microsoft.com/office/officeart/2008/layout/RadialCluster"/>
    <dgm:cxn modelId="{38F6AE47-7EE0-4604-B366-ACD9B2BE2677}" type="presParOf" srcId="{6CE595AC-242B-4209-803F-A80E0B586D84}" destId="{99C0DC4E-170C-432D-AB99-A2DB94779324}" srcOrd="0" destOrd="0" presId="urn:microsoft.com/office/officeart/2008/layout/RadialCluster"/>
    <dgm:cxn modelId="{70720736-E2FD-40C0-88B9-BA11E8807B64}" type="presParOf" srcId="{99C0DC4E-170C-432D-AB99-A2DB94779324}" destId="{45479810-6080-4118-867B-2048BDBCB138}" srcOrd="0" destOrd="0" presId="urn:microsoft.com/office/officeart/2008/layout/RadialCluster"/>
    <dgm:cxn modelId="{5E67CC76-B4FA-4E6E-B0BA-9BD4B53A6A64}" type="presParOf" srcId="{99C0DC4E-170C-432D-AB99-A2DB94779324}" destId="{4829A0E3-7984-452E-867E-0E60F56B1787}" srcOrd="1" destOrd="0" presId="urn:microsoft.com/office/officeart/2008/layout/RadialCluster"/>
    <dgm:cxn modelId="{2682DA9F-7BE0-4023-982D-82C41F26F504}" type="presParOf" srcId="{99C0DC4E-170C-432D-AB99-A2DB94779324}" destId="{923C56C6-EA3A-4D6E-93D5-D100C4F4AB58}" srcOrd="2" destOrd="0" presId="urn:microsoft.com/office/officeart/2008/layout/RadialCluster"/>
    <dgm:cxn modelId="{02F6FCEF-9F21-4351-9B30-51597770A87F}" type="presParOf" srcId="{99C0DC4E-170C-432D-AB99-A2DB94779324}" destId="{19ADAD79-F9A3-4800-995A-B598584AEE47}" srcOrd="3" destOrd="0" presId="urn:microsoft.com/office/officeart/2008/layout/RadialCluster"/>
    <dgm:cxn modelId="{47B217AA-3070-4CDA-A731-B023000B12A5}" type="presParOf" srcId="{99C0DC4E-170C-432D-AB99-A2DB94779324}" destId="{D6386E46-6105-4A2F-8041-9C3B1711DFF1}" srcOrd="4" destOrd="0" presId="urn:microsoft.com/office/officeart/2008/layout/RadialCluster"/>
    <dgm:cxn modelId="{6EA733C4-2BBF-4C0E-98AA-42F7E0E6791C}" type="presParOf" srcId="{99C0DC4E-170C-432D-AB99-A2DB94779324}" destId="{C3E10875-1580-435F-BD51-3E0784708A80}" srcOrd="5" destOrd="0" presId="urn:microsoft.com/office/officeart/2008/layout/RadialCluster"/>
    <dgm:cxn modelId="{F1B39344-F888-4969-96B0-B19A82692F51}" type="presParOf" srcId="{99C0DC4E-170C-432D-AB99-A2DB94779324}" destId="{E874092D-9999-4AA2-BD7C-252EE6EFDFC9}" srcOrd="6" destOrd="0" presId="urn:microsoft.com/office/officeart/2008/layout/RadialCluster"/>
    <dgm:cxn modelId="{F2E94ED4-3203-4672-80A2-0628C2B32F80}" type="presParOf" srcId="{99C0DC4E-170C-432D-AB99-A2DB94779324}" destId="{F4A9371B-2A66-479C-8725-DAEC3CD3234D}" srcOrd="7" destOrd="0" presId="urn:microsoft.com/office/officeart/2008/layout/RadialCluster"/>
    <dgm:cxn modelId="{34394FC6-1AE7-44FD-B09A-39818CF20CF2}" type="presParOf" srcId="{99C0DC4E-170C-432D-AB99-A2DB94779324}" destId="{3A935A79-1699-4578-B2E9-3B0D026F9EAC}" srcOrd="8" destOrd="0" presId="urn:microsoft.com/office/officeart/2008/layout/RadialCluster"/>
    <dgm:cxn modelId="{489A41B0-161E-4616-BE71-44FE8AAC96EF}" type="presParOf" srcId="{99C0DC4E-170C-432D-AB99-A2DB94779324}" destId="{66760085-9705-4A0F-8B58-D8FA86E8BF0F}" srcOrd="9" destOrd="0" presId="urn:microsoft.com/office/officeart/2008/layout/RadialCluster"/>
    <dgm:cxn modelId="{D413F746-CA20-4AE0-8608-50FA59D53DCE}" type="presParOf" srcId="{99C0DC4E-170C-432D-AB99-A2DB94779324}" destId="{EB039AC1-4CE2-48C8-B011-9453CED9CEF4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79810-6080-4118-867B-2048BDBCB138}">
      <dsp:nvSpPr>
        <dsp:cNvPr id="0" name=""/>
        <dsp:cNvSpPr/>
      </dsp:nvSpPr>
      <dsp:spPr>
        <a:xfrm>
          <a:off x="2062318" y="2011282"/>
          <a:ext cx="2617609" cy="1175787"/>
        </a:xfrm>
        <a:prstGeom prst="roundRect">
          <a:avLst/>
        </a:prstGeom>
        <a:solidFill>
          <a:srgbClr val="706D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 err="1"/>
            <a:t>Biyomühendislik</a:t>
          </a:r>
          <a:endParaRPr lang="tr-TR" sz="1600" b="1" kern="1200" dirty="0"/>
        </a:p>
      </dsp:txBody>
      <dsp:txXfrm>
        <a:off x="2119715" y="2068679"/>
        <a:ext cx="2502815" cy="1060993"/>
      </dsp:txXfrm>
    </dsp:sp>
    <dsp:sp modelId="{4829A0E3-7984-452E-867E-0E60F56B1787}">
      <dsp:nvSpPr>
        <dsp:cNvPr id="0" name=""/>
        <dsp:cNvSpPr/>
      </dsp:nvSpPr>
      <dsp:spPr>
        <a:xfrm rot="16196661">
          <a:off x="2845875" y="1487115"/>
          <a:ext cx="10483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8334" y="0"/>
              </a:lnTo>
            </a:path>
          </a:pathLst>
        </a:custGeom>
        <a:noFill/>
        <a:ln w="28575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C56C6-EA3A-4D6E-93D5-D100C4F4AB58}">
      <dsp:nvSpPr>
        <dsp:cNvPr id="0" name=""/>
        <dsp:cNvSpPr/>
      </dsp:nvSpPr>
      <dsp:spPr>
        <a:xfrm>
          <a:off x="2646146" y="145820"/>
          <a:ext cx="1445981" cy="81712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Tarım</a:t>
          </a:r>
        </a:p>
      </dsp:txBody>
      <dsp:txXfrm>
        <a:off x="2686035" y="185709"/>
        <a:ext cx="1366203" cy="737349"/>
      </dsp:txXfrm>
    </dsp:sp>
    <dsp:sp modelId="{19ADAD79-F9A3-4800-995A-B598584AEE47}">
      <dsp:nvSpPr>
        <dsp:cNvPr id="0" name=""/>
        <dsp:cNvSpPr/>
      </dsp:nvSpPr>
      <dsp:spPr>
        <a:xfrm rot="20262883">
          <a:off x="4670024" y="2012511"/>
          <a:ext cx="2651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165" y="0"/>
              </a:lnTo>
            </a:path>
          </a:pathLst>
        </a:custGeom>
        <a:noFill/>
        <a:ln w="28575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86E46-6105-4A2F-8041-9C3B1711DFF1}">
      <dsp:nvSpPr>
        <dsp:cNvPr id="0" name=""/>
        <dsp:cNvSpPr/>
      </dsp:nvSpPr>
      <dsp:spPr>
        <a:xfrm>
          <a:off x="4925287" y="1080236"/>
          <a:ext cx="1588748" cy="11128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Sağlık</a:t>
          </a:r>
        </a:p>
      </dsp:txBody>
      <dsp:txXfrm>
        <a:off x="4979613" y="1134562"/>
        <a:ext cx="1480096" cy="1004225"/>
      </dsp:txXfrm>
    </dsp:sp>
    <dsp:sp modelId="{C3E10875-1580-435F-BD51-3E0784708A80}">
      <dsp:nvSpPr>
        <dsp:cNvPr id="0" name=""/>
        <dsp:cNvSpPr/>
      </dsp:nvSpPr>
      <dsp:spPr>
        <a:xfrm rot="3121646">
          <a:off x="3705716" y="3441700"/>
          <a:ext cx="6460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6017" y="0"/>
              </a:lnTo>
            </a:path>
          </a:pathLst>
        </a:custGeom>
        <a:noFill/>
        <a:ln w="28575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4092D-9999-4AA2-BD7C-252EE6EFDFC9}">
      <dsp:nvSpPr>
        <dsp:cNvPr id="0" name=""/>
        <dsp:cNvSpPr/>
      </dsp:nvSpPr>
      <dsp:spPr>
        <a:xfrm>
          <a:off x="4120067" y="3696329"/>
          <a:ext cx="978654" cy="9786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Çevre</a:t>
          </a:r>
        </a:p>
      </dsp:txBody>
      <dsp:txXfrm>
        <a:off x="4167841" y="3744103"/>
        <a:ext cx="883106" cy="883106"/>
      </dsp:txXfrm>
    </dsp:sp>
    <dsp:sp modelId="{F4A9371B-2A66-479C-8725-DAEC3CD3234D}">
      <dsp:nvSpPr>
        <dsp:cNvPr id="0" name=""/>
        <dsp:cNvSpPr/>
      </dsp:nvSpPr>
      <dsp:spPr>
        <a:xfrm rot="7774508">
          <a:off x="2334166" y="3446515"/>
          <a:ext cx="6731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3192" y="0"/>
              </a:lnTo>
            </a:path>
          </a:pathLst>
        </a:custGeom>
        <a:noFill/>
        <a:ln w="28575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35A79-1699-4578-B2E9-3B0D026F9EAC}">
      <dsp:nvSpPr>
        <dsp:cNvPr id="0" name=""/>
        <dsp:cNvSpPr/>
      </dsp:nvSpPr>
      <dsp:spPr>
        <a:xfrm>
          <a:off x="1562543" y="3705960"/>
          <a:ext cx="978654" cy="978654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Kimya</a:t>
          </a:r>
        </a:p>
      </dsp:txBody>
      <dsp:txXfrm>
        <a:off x="1610317" y="3753734"/>
        <a:ext cx="883106" cy="883106"/>
      </dsp:txXfrm>
    </dsp:sp>
    <dsp:sp modelId="{66760085-9705-4A0F-8B58-D8FA86E8BF0F}">
      <dsp:nvSpPr>
        <dsp:cNvPr id="0" name=""/>
        <dsp:cNvSpPr/>
      </dsp:nvSpPr>
      <dsp:spPr>
        <a:xfrm rot="12292387">
          <a:off x="1669955" y="1915769"/>
          <a:ext cx="4541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4165" y="0"/>
              </a:lnTo>
            </a:path>
          </a:pathLst>
        </a:custGeom>
        <a:noFill/>
        <a:ln w="28575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39AC1-4CE2-48C8-B011-9453CED9CEF4}">
      <dsp:nvSpPr>
        <dsp:cNvPr id="0" name=""/>
        <dsp:cNvSpPr/>
      </dsp:nvSpPr>
      <dsp:spPr>
        <a:xfrm>
          <a:off x="580744" y="1107792"/>
          <a:ext cx="1110274" cy="9101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Gıda</a:t>
          </a:r>
        </a:p>
      </dsp:txBody>
      <dsp:txXfrm>
        <a:off x="625176" y="1152224"/>
        <a:ext cx="1021410" cy="821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7865-95EB-499B-845C-A46F00A1ADD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1BEA-E49D-410C-A418-A5802CEE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9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7865-95EB-499B-845C-A46F00A1ADD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1BEA-E49D-410C-A418-A5802CEE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2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7865-95EB-499B-845C-A46F00A1ADD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1BEA-E49D-410C-A418-A5802CEE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1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7865-95EB-499B-845C-A46F00A1ADD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1BEA-E49D-410C-A418-A5802CEE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9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7865-95EB-499B-845C-A46F00A1ADD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1BEA-E49D-410C-A418-A5802CEE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2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7865-95EB-499B-845C-A46F00A1ADD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1BEA-E49D-410C-A418-A5802CEE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7865-95EB-499B-845C-A46F00A1ADD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1BEA-E49D-410C-A418-A5802CEE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7865-95EB-499B-845C-A46F00A1ADD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1BEA-E49D-410C-A418-A5802CEE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5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7865-95EB-499B-845C-A46F00A1ADD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1BEA-E49D-410C-A418-A5802CEE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5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7865-95EB-499B-845C-A46F00A1ADD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1BEA-E49D-410C-A418-A5802CEE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7865-95EB-499B-845C-A46F00A1ADD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1BEA-E49D-410C-A418-A5802CEE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1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57865-95EB-499B-845C-A46F00A1ADD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1BEA-E49D-410C-A418-A5802CEE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bio.bioe.eng.marmara.edu.tr/" TargetMode="External"/><Relationship Id="rId2" Type="http://schemas.openxmlformats.org/officeDocument/2006/relationships/hyperlink" Target="http://mimoza.marmara.edu.tr/~ahu.uncuoglu/research_group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bsb.bioe.eng.marmara.edu.tr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://compbio.bioe.eng.marmara.edu.t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eg.bioe.eng.marmara.edu.tr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sysbio.bioe.eng.marmara.edu.tr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ioe.eng@marmara.edu.tr" TargetMode="External"/><Relationship Id="rId2" Type="http://schemas.openxmlformats.org/officeDocument/2006/relationships/hyperlink" Target="http://www.bioe.eng.marmara.edu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727480"/>
            <a:ext cx="9144000" cy="2387600"/>
          </a:xfrm>
        </p:spPr>
        <p:txBody>
          <a:bodyPr/>
          <a:lstStyle/>
          <a:p>
            <a:r>
              <a:rPr lang="tr-TR" dirty="0">
                <a:latin typeface="Bahnschrift SemiBold" panose="020B0502040204020203" pitchFamily="34" charset="0"/>
              </a:rPr>
              <a:t>MARMARA ÜNİVERSİTESİ</a:t>
            </a:r>
            <a:br>
              <a:rPr lang="tr-TR" dirty="0">
                <a:latin typeface="Bahnschrift SemiBold" panose="020B0502040204020203" pitchFamily="34" charset="0"/>
              </a:rPr>
            </a:br>
            <a:r>
              <a:rPr lang="tr-TR" sz="4800" dirty="0">
                <a:latin typeface="Bahnschrift SemiBold" panose="020B0502040204020203" pitchFamily="34" charset="0"/>
              </a:rPr>
              <a:t>MÜHENDİSLİK FAKÜLTESİ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341626"/>
            <a:ext cx="9144000" cy="1655762"/>
          </a:xfrm>
        </p:spPr>
        <p:txBody>
          <a:bodyPr/>
          <a:lstStyle/>
          <a:p>
            <a:r>
              <a:rPr lang="tr-TR" sz="4400" b="1" dirty="0"/>
              <a:t>BİYOMÜHENDİSLİK BÖLÜMÜ</a:t>
            </a:r>
            <a:endParaRPr lang="en-US" sz="4400" dirty="0"/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" y="188166"/>
            <a:ext cx="1687912" cy="1687912"/>
          </a:xfrm>
          <a:prstGeom prst="rect">
            <a:avLst/>
          </a:prstGeom>
        </p:spPr>
      </p:pic>
      <p:pic>
        <p:nvPicPr>
          <p:cNvPr id="5" name="3 Resim" descr="MUMF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602" y="188166"/>
            <a:ext cx="1729395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68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6245" y="226779"/>
            <a:ext cx="10515600" cy="830076"/>
          </a:xfrm>
        </p:spPr>
        <p:txBody>
          <a:bodyPr/>
          <a:lstStyle/>
          <a:p>
            <a:r>
              <a:rPr lang="tr-TR" b="1"/>
              <a:t>ARAŞTIRMA GRUPLARIMIZ </a:t>
            </a:r>
            <a:endParaRPr lang="en-US" b="1" dirty="0"/>
          </a:p>
        </p:txBody>
      </p:sp>
      <p:sp>
        <p:nvSpPr>
          <p:cNvPr id="3" name="Dikdörtgen 2"/>
          <p:cNvSpPr/>
          <p:nvPr/>
        </p:nvSpPr>
        <p:spPr>
          <a:xfrm>
            <a:off x="644893" y="5628969"/>
            <a:ext cx="48607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ts val="1210"/>
              </a:lnSpc>
              <a:spcBef>
                <a:spcPts val="0"/>
              </a:spcBef>
              <a:spcAft>
                <a:spcPts val="0"/>
              </a:spcAft>
              <a:tabLst>
                <a:tab pos="163195" algn="l"/>
              </a:tabLst>
            </a:pPr>
            <a:r>
              <a:rPr lang="tr-TR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Bitki</a:t>
            </a:r>
            <a:r>
              <a:rPr lang="tr-TR" b="1" spc="5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Biyoteknolojisi</a:t>
            </a:r>
            <a:endParaRPr lang="tr-TR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R="0" lvl="0" algn="ctr">
              <a:lnSpc>
                <a:spcPts val="1210"/>
              </a:lnSpc>
              <a:spcBef>
                <a:spcPts val="0"/>
              </a:spcBef>
              <a:spcAft>
                <a:spcPts val="0"/>
              </a:spcAft>
              <a:tabLst>
                <a:tab pos="163195" algn="l"/>
              </a:tabLst>
            </a:pPr>
            <a:endParaRPr lang="tr-TR" sz="1600" b="1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163195" algn="l"/>
              </a:tabLst>
            </a:pPr>
            <a:r>
              <a:rPr lang="en-US" sz="1600" dirty="0">
                <a:hlinkClick r:id="rId2"/>
              </a:rPr>
              <a:t>http://mimoza.marmara.edu.tr/~ahu.uncuoglu/research_group.htm</a:t>
            </a:r>
            <a:endParaRPr lang="en-US" sz="1600" b="1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366534" y="5451998"/>
            <a:ext cx="3513334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63195" algn="l"/>
              </a:tabLst>
            </a:pPr>
            <a:r>
              <a:rPr lang="tr-TR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Biyoproses</a:t>
            </a:r>
            <a:r>
              <a:rPr lang="tr-TR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Mühendisliği &amp;</a:t>
            </a:r>
            <a:r>
              <a:rPr lang="tr-TR" b="1" spc="-5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Omiks</a:t>
            </a:r>
            <a:endParaRPr lang="tr-TR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63195" algn="l"/>
              </a:tabLst>
            </a:pPr>
            <a:r>
              <a:rPr lang="en-US" sz="1600" dirty="0">
                <a:hlinkClick r:id="rId3"/>
              </a:rPr>
              <a:t>http://probio.bioe.eng.marmara.edu.tr/</a:t>
            </a:r>
            <a:endParaRPr lang="tr-TR" sz="1600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63195" algn="l"/>
              </a:tabLst>
            </a:pPr>
            <a:endParaRPr lang="en-US" sz="16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981" y="935483"/>
            <a:ext cx="3080439" cy="4516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FED86B-2F4A-3049-B26E-E933E0D67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43" y="1251576"/>
            <a:ext cx="5118410" cy="388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6245" y="226779"/>
            <a:ext cx="10515600" cy="830076"/>
          </a:xfrm>
        </p:spPr>
        <p:txBody>
          <a:bodyPr/>
          <a:lstStyle/>
          <a:p>
            <a:r>
              <a:rPr lang="tr-TR" b="1"/>
              <a:t>ARAŞTIRMA GRUPLARIMIZ </a:t>
            </a:r>
            <a:endParaRPr lang="en-US" b="1" dirty="0"/>
          </a:p>
        </p:txBody>
      </p:sp>
      <p:pic>
        <p:nvPicPr>
          <p:cNvPr id="6" name="Picture 23"/>
          <p:cNvPicPr/>
          <p:nvPr/>
        </p:nvPicPr>
        <p:blipFill>
          <a:blip r:embed="rId2"/>
          <a:stretch>
            <a:fillRect/>
          </a:stretch>
        </p:blipFill>
        <p:spPr>
          <a:xfrm>
            <a:off x="546245" y="1182056"/>
            <a:ext cx="5453111" cy="4499617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087779" y="5681673"/>
            <a:ext cx="4370042" cy="838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63195" algn="l"/>
              </a:tabLst>
            </a:pPr>
            <a:r>
              <a:rPr lang="tr-TR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Endüstriyel </a:t>
            </a:r>
            <a:r>
              <a:rPr lang="tr-TR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Biyoteknoloji</a:t>
            </a:r>
            <a:r>
              <a:rPr lang="tr-TR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&amp; Sistem</a:t>
            </a:r>
            <a:r>
              <a:rPr lang="tr-TR" b="1" spc="-35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B</a:t>
            </a:r>
            <a:r>
              <a:rPr lang="tr-TR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iyolojisi</a:t>
            </a:r>
            <a:endParaRPr lang="en-US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63195" algn="l"/>
              </a:tabLst>
            </a:pPr>
            <a:r>
              <a:rPr lang="en-US" sz="1600" dirty="0">
                <a:hlinkClick r:id="rId3"/>
              </a:rPr>
              <a:t>http://ibsb.bioe.eng.marmara.edu.tr/</a:t>
            </a:r>
            <a:endParaRPr 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686476" y="5395858"/>
            <a:ext cx="3865032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63195" algn="l"/>
              </a:tabLst>
            </a:pPr>
            <a:r>
              <a:rPr lang="tr-TR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Hesaplamalı Biyoloji ve</a:t>
            </a:r>
            <a:r>
              <a:rPr lang="tr-TR" b="1" spc="-5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Biyoinformatik</a:t>
            </a:r>
            <a:endParaRPr lang="tr-TR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63195" algn="l"/>
              </a:tabLst>
            </a:pPr>
            <a:r>
              <a:rPr lang="en-US" sz="1600" dirty="0">
                <a:hlinkClick r:id="rId4"/>
              </a:rPr>
              <a:t>http://compbio.bioe.eng.marmara.edu.tr/</a:t>
            </a:r>
            <a:endParaRPr lang="tr-TR" sz="16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63195" algn="l"/>
              </a:tabLst>
            </a:pPr>
            <a:endParaRPr lang="en-US" sz="16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50" y="1547299"/>
            <a:ext cx="4353483" cy="38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6245" y="226779"/>
            <a:ext cx="10515600" cy="830076"/>
          </a:xfrm>
        </p:spPr>
        <p:txBody>
          <a:bodyPr/>
          <a:lstStyle/>
          <a:p>
            <a:r>
              <a:rPr lang="tr-TR" b="1"/>
              <a:t>ARAŞTIRMA GRUPLARIMIZ </a:t>
            </a:r>
            <a:endParaRPr lang="en-US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4" y="1449699"/>
            <a:ext cx="5342163" cy="394044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0" y="5390147"/>
            <a:ext cx="6096000" cy="83894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tabLst>
                <a:tab pos="163195" algn="l"/>
              </a:tabLst>
            </a:pPr>
            <a:r>
              <a:rPr lang="tr-TR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Mikrobiyal</a:t>
            </a:r>
            <a:r>
              <a:rPr lang="tr-TR" b="1" spc="5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Ekoloji </a:t>
            </a:r>
          </a:p>
          <a:p>
            <a:pPr marR="0" lvl="0" algn="ctr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tabLst>
                <a:tab pos="163195" algn="l"/>
              </a:tabLst>
            </a:pP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http://meg.bioe.eng.marmara.edu.tr</a:t>
            </a:r>
            <a:endParaRPr lang="en-US" sz="24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7589997" y="5803682"/>
            <a:ext cx="3471848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63195" algn="l"/>
              </a:tabLst>
            </a:pPr>
            <a:r>
              <a:rPr lang="tr-TR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Sistem</a:t>
            </a:r>
            <a:r>
              <a:rPr lang="tr-TR" b="1" spc="-1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Biyomühendisliği</a:t>
            </a:r>
            <a:endParaRPr lang="tr-TR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63195" algn="l"/>
              </a:tabLst>
            </a:pPr>
            <a:r>
              <a:rPr lang="en-US" sz="1600" dirty="0">
                <a:hlinkClick r:id="rId4"/>
              </a:rPr>
              <a:t>http://sysbio.bioe.eng.marmara.edu.tr/</a:t>
            </a:r>
            <a:endParaRPr lang="tr-TR" sz="16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63195" algn="l"/>
              </a:tabLst>
            </a:pPr>
            <a:endParaRPr lang="en-US" sz="16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330" y="749833"/>
            <a:ext cx="3431006" cy="49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3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5470" y="232041"/>
            <a:ext cx="10515600" cy="1325563"/>
          </a:xfrm>
        </p:spPr>
        <p:txBody>
          <a:bodyPr>
            <a:normAutofit/>
          </a:bodyPr>
          <a:lstStyle/>
          <a:p>
            <a:r>
              <a:rPr lang="tr-TR" sz="4800" b="1" dirty="0" err="1"/>
              <a:t>Erasmus</a:t>
            </a:r>
            <a:r>
              <a:rPr lang="tr-TR" sz="4800" b="1" dirty="0"/>
              <a:t> +</a:t>
            </a:r>
            <a:endParaRPr lang="en-US" sz="4800" b="1" dirty="0"/>
          </a:p>
        </p:txBody>
      </p:sp>
      <p:sp>
        <p:nvSpPr>
          <p:cNvPr id="6" name="Dikdörtgen 5"/>
          <p:cNvSpPr/>
          <p:nvPr/>
        </p:nvSpPr>
        <p:spPr>
          <a:xfrm>
            <a:off x="515470" y="1336318"/>
            <a:ext cx="109145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 err="1"/>
              <a:t>Universität</a:t>
            </a:r>
            <a:r>
              <a:rPr lang="tr-TR" sz="2400" dirty="0"/>
              <a:t> </a:t>
            </a:r>
            <a:r>
              <a:rPr lang="tr-TR" sz="2400" dirty="0" err="1"/>
              <a:t>Innsbruck</a:t>
            </a:r>
            <a:r>
              <a:rPr lang="tr-TR" sz="2400" dirty="0"/>
              <a:t> (Avusturya)</a:t>
            </a:r>
            <a:endParaRPr lang="en-US" sz="2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 err="1"/>
              <a:t>Hamm-Lippstadt</a:t>
            </a:r>
            <a:r>
              <a:rPr lang="tr-TR" sz="2400" dirty="0"/>
              <a:t> </a:t>
            </a:r>
            <a:r>
              <a:rPr lang="tr-TR" sz="2400" dirty="0" err="1"/>
              <a:t>University</a:t>
            </a:r>
            <a:r>
              <a:rPr lang="tr-TR" sz="2400" dirty="0"/>
              <a:t> (Almanya)</a:t>
            </a:r>
            <a:endParaRPr lang="en-US" sz="2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 err="1"/>
              <a:t>Politechnica</a:t>
            </a:r>
            <a:r>
              <a:rPr lang="tr-TR" sz="2400" dirty="0"/>
              <a:t> </a:t>
            </a:r>
            <a:r>
              <a:rPr lang="tr-TR" sz="2400" dirty="0" err="1"/>
              <a:t>Bucharest</a:t>
            </a:r>
            <a:r>
              <a:rPr lang="tr-TR" sz="2400" dirty="0"/>
              <a:t> (Romanya)</a:t>
            </a:r>
            <a:endParaRPr lang="en-US" sz="2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 err="1"/>
              <a:t>Universidad</a:t>
            </a:r>
            <a:r>
              <a:rPr lang="tr-TR" sz="2400" dirty="0"/>
              <a:t> </a:t>
            </a:r>
            <a:r>
              <a:rPr lang="tr-TR" sz="2400" dirty="0" err="1"/>
              <a:t>Politechnica</a:t>
            </a:r>
            <a:r>
              <a:rPr lang="tr-TR" sz="2400" dirty="0"/>
              <a:t> De Madrid (İspanya)</a:t>
            </a:r>
            <a:endParaRPr lang="en-US" sz="2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/>
              <a:t>THM - </a:t>
            </a:r>
            <a:r>
              <a:rPr lang="tr-TR" sz="2400" dirty="0" err="1"/>
              <a:t>Technische</a:t>
            </a:r>
            <a:r>
              <a:rPr lang="tr-TR" sz="2400" dirty="0"/>
              <a:t> </a:t>
            </a:r>
            <a:r>
              <a:rPr lang="tr-TR" sz="2400" dirty="0" err="1"/>
              <a:t>Hochschule</a:t>
            </a:r>
            <a:r>
              <a:rPr lang="tr-TR" sz="2400" dirty="0"/>
              <a:t> </a:t>
            </a:r>
            <a:r>
              <a:rPr lang="tr-TR" sz="2400" dirty="0" err="1"/>
              <a:t>Mittelhessen</a:t>
            </a:r>
            <a:r>
              <a:rPr lang="tr-TR" sz="2400" dirty="0"/>
              <a:t>- </a:t>
            </a:r>
            <a:r>
              <a:rPr lang="tr-TR" sz="2400" dirty="0" err="1"/>
              <a:t>University</a:t>
            </a:r>
            <a:r>
              <a:rPr lang="tr-TR" sz="2400" dirty="0"/>
              <a:t> of </a:t>
            </a:r>
            <a:r>
              <a:rPr lang="tr-TR" sz="2400" dirty="0" err="1"/>
              <a:t>Applied</a:t>
            </a:r>
            <a:r>
              <a:rPr lang="tr-TR" sz="2400" dirty="0"/>
              <a:t> </a:t>
            </a:r>
            <a:r>
              <a:rPr lang="tr-TR" sz="2400" dirty="0" err="1"/>
              <a:t>Sciences</a:t>
            </a:r>
            <a:r>
              <a:rPr lang="tr-TR" sz="2400" dirty="0"/>
              <a:t> (Almanya)</a:t>
            </a:r>
            <a:endParaRPr lang="en-US" sz="2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/>
              <a:t>RWTH – </a:t>
            </a:r>
            <a:r>
              <a:rPr lang="tr-TR" sz="2400" dirty="0" err="1"/>
              <a:t>Aachen</a:t>
            </a:r>
            <a:r>
              <a:rPr lang="tr-TR" sz="2400" dirty="0"/>
              <a:t> </a:t>
            </a:r>
            <a:r>
              <a:rPr lang="tr-TR" sz="2400" dirty="0" err="1"/>
              <a:t>University</a:t>
            </a:r>
            <a:r>
              <a:rPr lang="tr-TR" sz="2400" dirty="0"/>
              <a:t> (Almanya)</a:t>
            </a:r>
            <a:endParaRPr lang="en-US" sz="2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/>
              <a:t>ISEL - </a:t>
            </a:r>
            <a:r>
              <a:rPr lang="tr-TR" sz="2400" dirty="0" err="1"/>
              <a:t>Instituto</a:t>
            </a:r>
            <a:r>
              <a:rPr lang="tr-TR" sz="2400" dirty="0"/>
              <a:t> </a:t>
            </a:r>
            <a:r>
              <a:rPr lang="tr-TR" sz="2400" dirty="0" err="1"/>
              <a:t>Superior</a:t>
            </a:r>
            <a:r>
              <a:rPr lang="tr-TR" sz="2400" dirty="0"/>
              <a:t> De </a:t>
            </a:r>
            <a:r>
              <a:rPr lang="tr-TR" sz="2400" dirty="0" err="1"/>
              <a:t>Engenharia</a:t>
            </a:r>
            <a:r>
              <a:rPr lang="tr-TR" sz="2400" dirty="0"/>
              <a:t> De </a:t>
            </a:r>
            <a:r>
              <a:rPr lang="tr-TR" sz="2400" dirty="0" err="1"/>
              <a:t>Lisboa</a:t>
            </a:r>
            <a:r>
              <a:rPr lang="tr-TR" sz="2400" dirty="0"/>
              <a:t> (Portekiz)</a:t>
            </a:r>
            <a:endParaRPr lang="en-US" sz="2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/>
              <a:t>IPL – </a:t>
            </a:r>
            <a:r>
              <a:rPr lang="tr-TR" sz="2400" dirty="0" err="1"/>
              <a:t>Instituto</a:t>
            </a:r>
            <a:r>
              <a:rPr lang="tr-TR" sz="2400" dirty="0"/>
              <a:t> </a:t>
            </a:r>
            <a:r>
              <a:rPr lang="tr-TR" sz="2400" dirty="0" err="1"/>
              <a:t>Politecnico</a:t>
            </a:r>
            <a:r>
              <a:rPr lang="tr-TR" sz="2400" dirty="0"/>
              <a:t> De </a:t>
            </a:r>
            <a:r>
              <a:rPr lang="tr-TR" sz="2400" dirty="0" err="1"/>
              <a:t>Lisboa</a:t>
            </a:r>
            <a:r>
              <a:rPr lang="tr-TR" sz="2400" dirty="0"/>
              <a:t> (Portekiz)</a:t>
            </a:r>
            <a:endParaRPr lang="en-US" sz="2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 err="1"/>
              <a:t>Uniwersytet</a:t>
            </a:r>
            <a:r>
              <a:rPr lang="tr-TR" sz="2400" dirty="0"/>
              <a:t> </a:t>
            </a:r>
            <a:r>
              <a:rPr lang="tr-TR" sz="2400" dirty="0" err="1"/>
              <a:t>Wroclawski</a:t>
            </a:r>
            <a:r>
              <a:rPr lang="tr-TR" sz="2400" dirty="0"/>
              <a:t> (Polonya)</a:t>
            </a:r>
            <a:endParaRPr lang="en-US" sz="2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 err="1"/>
              <a:t>Unıversidade</a:t>
            </a:r>
            <a:r>
              <a:rPr lang="tr-TR" sz="2400" dirty="0"/>
              <a:t> De Tras-</a:t>
            </a:r>
            <a:r>
              <a:rPr lang="tr-TR" sz="2400" dirty="0" err="1"/>
              <a:t>Os</a:t>
            </a:r>
            <a:r>
              <a:rPr lang="tr-TR" sz="2400" dirty="0"/>
              <a:t>-</a:t>
            </a:r>
            <a:r>
              <a:rPr lang="tr-TR" sz="2400" dirty="0" err="1"/>
              <a:t>Montes</a:t>
            </a:r>
            <a:r>
              <a:rPr lang="tr-TR" sz="2400" dirty="0"/>
              <a:t> E Alto </a:t>
            </a:r>
            <a:r>
              <a:rPr lang="tr-TR" sz="2400" dirty="0" err="1"/>
              <a:t>Duoro</a:t>
            </a:r>
            <a:r>
              <a:rPr lang="tr-TR" sz="2400" dirty="0"/>
              <a:t> (UTAD) (Portekiz)</a:t>
            </a:r>
            <a:endParaRPr lang="en-US" sz="2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/>
              <a:t>KU </a:t>
            </a:r>
            <a:r>
              <a:rPr lang="tr-TR" sz="2400" dirty="0" err="1"/>
              <a:t>Leuven</a:t>
            </a:r>
            <a:r>
              <a:rPr lang="tr-TR" sz="2400" dirty="0"/>
              <a:t> (Belçika)</a:t>
            </a:r>
            <a:endParaRPr lang="en-US" sz="2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 err="1"/>
              <a:t>Universidade</a:t>
            </a:r>
            <a:r>
              <a:rPr lang="tr-TR" sz="2400" dirty="0"/>
              <a:t> De </a:t>
            </a:r>
            <a:r>
              <a:rPr lang="tr-TR" sz="2400" dirty="0" err="1"/>
              <a:t>Aveiro</a:t>
            </a:r>
            <a:r>
              <a:rPr lang="tr-TR" sz="2400" dirty="0"/>
              <a:t> (Portekiz)</a:t>
            </a:r>
            <a:endParaRPr lang="en-US" sz="2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 err="1"/>
              <a:t>Universitat</a:t>
            </a:r>
            <a:r>
              <a:rPr lang="tr-TR" sz="2400" dirty="0"/>
              <a:t> </a:t>
            </a:r>
            <a:r>
              <a:rPr lang="tr-TR" sz="2400" dirty="0" err="1"/>
              <a:t>Internacional</a:t>
            </a:r>
            <a:r>
              <a:rPr lang="tr-TR" sz="2400" dirty="0"/>
              <a:t> De </a:t>
            </a:r>
            <a:r>
              <a:rPr lang="tr-TR" sz="2400" dirty="0" err="1"/>
              <a:t>Catalunya</a:t>
            </a:r>
            <a:r>
              <a:rPr lang="tr-TR" sz="2400" dirty="0"/>
              <a:t>: UIC Barcelona (İspanya)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248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Sorularınız ve Bilgi Almak için Bize Ulaşın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Adres: </a:t>
            </a:r>
            <a:r>
              <a:rPr lang="tr-TR" dirty="0"/>
              <a:t>Marmara Üniversitesi </a:t>
            </a:r>
          </a:p>
          <a:p>
            <a:pPr marL="0" indent="0">
              <a:buNone/>
            </a:pPr>
            <a:r>
              <a:rPr lang="tr-TR" dirty="0"/>
              <a:t>Göztepe Kampüsü </a:t>
            </a:r>
          </a:p>
          <a:p>
            <a:pPr marL="0" indent="0">
              <a:buNone/>
            </a:pPr>
            <a:r>
              <a:rPr lang="tr-TR" dirty="0"/>
              <a:t>Mühendislik Fakültesi</a:t>
            </a:r>
            <a:endParaRPr lang="en-US" dirty="0"/>
          </a:p>
          <a:p>
            <a:pPr marL="0" indent="0">
              <a:buNone/>
            </a:pPr>
            <a:r>
              <a:rPr lang="tr-TR" dirty="0" err="1"/>
              <a:t>Biyomühendislik</a:t>
            </a:r>
            <a:r>
              <a:rPr lang="tr-TR" dirty="0"/>
              <a:t> Bölümü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34722 Kadıköy, İstanbul</a:t>
            </a:r>
            <a:endParaRPr lang="en-US" dirty="0"/>
          </a:p>
          <a:p>
            <a:endParaRPr lang="tr-TR" dirty="0"/>
          </a:p>
          <a:p>
            <a:pPr marL="0" indent="0">
              <a:buNone/>
            </a:pPr>
            <a:r>
              <a:rPr lang="tr-TR" b="1" dirty="0" err="1"/>
              <a:t>Websitesi</a:t>
            </a:r>
            <a:r>
              <a:rPr lang="tr-TR" b="1" dirty="0"/>
              <a:t>:  </a:t>
            </a:r>
            <a:r>
              <a:rPr lang="tr-TR" dirty="0">
                <a:hlinkClick r:id="rId2"/>
              </a:rPr>
              <a:t>http://www.bioe.eng.marmara.edu.tr</a:t>
            </a:r>
            <a:endParaRPr lang="tr-TR" dirty="0"/>
          </a:p>
          <a:p>
            <a:pPr marL="0" indent="0">
              <a:buNone/>
            </a:pPr>
            <a:r>
              <a:rPr lang="tr-TR" b="1" dirty="0"/>
              <a:t>E-mail: </a:t>
            </a:r>
            <a:r>
              <a:rPr lang="tr-TR" dirty="0">
                <a:hlinkClick r:id="rId3"/>
              </a:rPr>
              <a:t>bioe.eng@marmara.edu.tr</a:t>
            </a:r>
            <a:endParaRPr lang="tr-TR" dirty="0"/>
          </a:p>
          <a:p>
            <a:pPr marL="0" indent="0">
              <a:buNone/>
            </a:pPr>
            <a:r>
              <a:rPr lang="tr-TR" b="1" dirty="0"/>
              <a:t>Telefon: </a:t>
            </a:r>
            <a:r>
              <a:rPr lang="tr-TR" dirty="0"/>
              <a:t>+90 (216) 777 3561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96" y="1690688"/>
            <a:ext cx="2437822" cy="4166975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55FA6C92-B29E-4098-A8DE-FB20E73D42F3}"/>
              </a:ext>
            </a:extLst>
          </p:cNvPr>
          <p:cNvSpPr/>
          <p:nvPr/>
        </p:nvSpPr>
        <p:spPr>
          <a:xfrm>
            <a:off x="8924057" y="5884878"/>
            <a:ext cx="21739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dirty="0"/>
              <a:t>https://images.app.goo.gl/6jB9av2fdVrrvFUM9 </a:t>
            </a:r>
          </a:p>
        </p:txBody>
      </p:sp>
    </p:spTree>
    <p:extLst>
      <p:ext uri="{BB962C8B-B14F-4D97-AF65-F5344CB8AC3E}">
        <p14:creationId xmlns:p14="http://schemas.microsoft.com/office/powerpoint/2010/main" val="96478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MÜHENDİSLİK FAKÜLTESİ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1987: Göztepe Kampüsü’nde kurulmuştur. 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1990: </a:t>
            </a:r>
            <a:r>
              <a:rPr lang="en-US" dirty="0" err="1"/>
              <a:t>Bilgisayar</a:t>
            </a:r>
            <a:r>
              <a:rPr lang="en-US" dirty="0"/>
              <a:t> </a:t>
            </a:r>
            <a:r>
              <a:rPr lang="en-US" dirty="0" err="1"/>
              <a:t>Müh</a:t>
            </a:r>
            <a:r>
              <a:rPr lang="tr-TR" dirty="0" err="1"/>
              <a:t>endisliği</a:t>
            </a:r>
            <a:r>
              <a:rPr lang="tr-TR" dirty="0"/>
              <a:t>,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Müh</a:t>
            </a:r>
            <a:r>
              <a:rPr lang="tr-TR" dirty="0" err="1"/>
              <a:t>endisliği</a:t>
            </a:r>
            <a:r>
              <a:rPr lang="tr-TR" dirty="0"/>
              <a:t>, </a:t>
            </a:r>
            <a:r>
              <a:rPr lang="en-US" dirty="0" err="1"/>
              <a:t>Endüstri</a:t>
            </a:r>
            <a:r>
              <a:rPr lang="en-US" dirty="0"/>
              <a:t> </a:t>
            </a:r>
            <a:r>
              <a:rPr lang="en-US" dirty="0" err="1"/>
              <a:t>Müh</a:t>
            </a:r>
            <a:r>
              <a:rPr lang="tr-TR" dirty="0" err="1"/>
              <a:t>endisliği</a:t>
            </a:r>
            <a:r>
              <a:rPr lang="tr-TR" dirty="0"/>
              <a:t> bölümleri açılmıştır.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1997: </a:t>
            </a:r>
            <a:r>
              <a:rPr lang="en-US" dirty="0" err="1"/>
              <a:t>Makine</a:t>
            </a:r>
            <a:r>
              <a:rPr lang="en-US" dirty="0"/>
              <a:t> </a:t>
            </a:r>
            <a:r>
              <a:rPr lang="en-US" dirty="0" err="1"/>
              <a:t>Müh</a:t>
            </a:r>
            <a:r>
              <a:rPr lang="tr-TR" dirty="0" err="1"/>
              <a:t>endisliği</a:t>
            </a:r>
            <a:r>
              <a:rPr lang="tr-TR" dirty="0"/>
              <a:t> bölümü açılmıştır.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2000: </a:t>
            </a:r>
            <a:r>
              <a:rPr lang="en-US" dirty="0" err="1"/>
              <a:t>Metalurji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Müh</a:t>
            </a:r>
            <a:r>
              <a:rPr lang="tr-TR" dirty="0" err="1"/>
              <a:t>endisliği</a:t>
            </a:r>
            <a:r>
              <a:rPr lang="tr-TR" dirty="0"/>
              <a:t> bölümleri açılmıştır.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/>
              <a:t>2002: </a:t>
            </a:r>
            <a:r>
              <a:rPr lang="en-US" dirty="0" err="1"/>
              <a:t>Kimya</a:t>
            </a:r>
            <a:r>
              <a:rPr lang="en-US" dirty="0"/>
              <a:t> </a:t>
            </a:r>
            <a:r>
              <a:rPr lang="en-US" dirty="0" err="1"/>
              <a:t>Müh</a:t>
            </a:r>
            <a:r>
              <a:rPr lang="tr-TR" dirty="0" err="1"/>
              <a:t>endisliği</a:t>
            </a:r>
            <a:r>
              <a:rPr lang="tr-TR" dirty="0"/>
              <a:t> bölümü açılmıştır.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solidFill>
                  <a:srgbClr val="C00000"/>
                </a:solidFill>
              </a:rPr>
              <a:t>2010: </a:t>
            </a:r>
            <a:r>
              <a:rPr lang="en-US" dirty="0" err="1">
                <a:solidFill>
                  <a:srgbClr val="C00000"/>
                </a:solidFill>
              </a:rPr>
              <a:t>Biyomühendislik</a:t>
            </a:r>
            <a:r>
              <a:rPr lang="tr-TR" dirty="0"/>
              <a:t>,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Müh</a:t>
            </a:r>
            <a:r>
              <a:rPr lang="tr-TR" dirty="0" err="1"/>
              <a:t>endisliği</a:t>
            </a:r>
            <a:r>
              <a:rPr lang="tr-TR" dirty="0"/>
              <a:t> bölümleri açılmıştır.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4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9566" y="880644"/>
            <a:ext cx="10515600" cy="872004"/>
          </a:xfrm>
        </p:spPr>
        <p:txBody>
          <a:bodyPr/>
          <a:lstStyle/>
          <a:p>
            <a:r>
              <a:rPr lang="tr-TR" b="1" dirty="0"/>
              <a:t>BİYOMÜHENDİSLİK BÖLÜMÜ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9566" y="1842962"/>
            <a:ext cx="11014570" cy="48700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3200" dirty="0"/>
              <a:t>Yüksek lisans, doktora ve lisans programlarımız sırasıyla 2006 – 2007, 2008 – 2009 ve 2010 – 2011 Eğitim – Öğretim yıllarında YÖK tarafından kabul edilmiş olup, öğrenci almaya başlanmıştır.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544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5691" y="448887"/>
            <a:ext cx="10515600" cy="967481"/>
          </a:xfrm>
        </p:spPr>
        <p:txBody>
          <a:bodyPr>
            <a:normAutofit/>
          </a:bodyPr>
          <a:lstStyle/>
          <a:p>
            <a:r>
              <a:rPr lang="tr-TR" b="1" dirty="0"/>
              <a:t>BİYOMÜHENDİSLİK</a:t>
            </a:r>
            <a:r>
              <a:rPr lang="tr-TR" dirty="0"/>
              <a:t> </a:t>
            </a:r>
            <a:r>
              <a:rPr lang="tr-TR" b="1" dirty="0"/>
              <a:t>NEDİR? </a:t>
            </a:r>
            <a:endParaRPr lang="en-US" b="1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2841394"/>
              </p:ext>
            </p:extLst>
          </p:nvPr>
        </p:nvGraphicFramePr>
        <p:xfrm>
          <a:off x="337686" y="1392306"/>
          <a:ext cx="6804260" cy="486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İçerik Yer Tutucusu 9"/>
          <p:cNvSpPr>
            <a:spLocks noGrp="1"/>
          </p:cNvSpPr>
          <p:nvPr>
            <p:ph sz="half" idx="2"/>
          </p:nvPr>
        </p:nvSpPr>
        <p:spPr>
          <a:xfrm>
            <a:off x="7488455" y="2300439"/>
            <a:ext cx="4196615" cy="2473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/>
              <a:t>Biyomühendislik</a:t>
            </a:r>
            <a:r>
              <a:rPr lang="tr-TR" dirty="0"/>
              <a:t>; kimya, çevre, gıda gibi çeşitli endüstriyel alanlar ile tarım ve sağlık sektörlerini çatısı altında bulunduran çok disiplinli bir bilim dalıdır.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4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5783" y="1020844"/>
            <a:ext cx="11577917" cy="1045229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effectLst>
                  <a:outerShdw dist="25400" dir="13500000" sx="0" sy="0">
                    <a:srgbClr val="000000">
                      <a:alpha val="50000"/>
                    </a:srgbClr>
                  </a:outerShdw>
                </a:effectLst>
              </a:rPr>
              <a:t>NEDEN MARMARA ÜNİVERSİTESİ </a:t>
            </a:r>
            <a:br>
              <a:rPr lang="tr-TR" b="1" dirty="0">
                <a:effectLst>
                  <a:outerShdw dist="254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tr-TR" b="1" dirty="0">
                <a:effectLst>
                  <a:outerShdw dist="25400" dir="13500000" sx="0" sy="0">
                    <a:srgbClr val="000000">
                      <a:alpha val="50000"/>
                    </a:srgbClr>
                  </a:outerShdw>
                </a:effectLst>
              </a:rPr>
              <a:t>BİYOMÜHENDİSLİK BÖLÜMÜ?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8222" y="2372769"/>
            <a:ext cx="11416553" cy="4252914"/>
          </a:xfrm>
        </p:spPr>
        <p:txBody>
          <a:bodyPr numCol="2">
            <a:normAutofit/>
          </a:bodyPr>
          <a:lstStyle/>
          <a:p>
            <a:pPr lvl="0"/>
            <a:r>
              <a:rPr lang="tr-TR" dirty="0"/>
              <a:t>Mezunlar için </a:t>
            </a:r>
            <a:r>
              <a:rPr lang="tr-TR" dirty="0">
                <a:solidFill>
                  <a:srgbClr val="7030A0"/>
                </a:solidFill>
              </a:rPr>
              <a:t>geniş çalışma alanları</a:t>
            </a:r>
            <a:endParaRPr lang="en-US" dirty="0">
              <a:solidFill>
                <a:srgbClr val="7030A0"/>
              </a:solidFill>
            </a:endParaRPr>
          </a:p>
          <a:p>
            <a:pPr lvl="0"/>
            <a:r>
              <a:rPr lang="tr-TR" dirty="0">
                <a:solidFill>
                  <a:srgbClr val="C00000"/>
                </a:solidFill>
              </a:rPr>
              <a:t>%100 İngilizce eğitim </a:t>
            </a:r>
            <a:endParaRPr lang="en-US" dirty="0">
              <a:solidFill>
                <a:srgbClr val="C00000"/>
              </a:solidFill>
            </a:endParaRPr>
          </a:p>
          <a:p>
            <a:pPr lvl="0"/>
            <a:r>
              <a:rPr lang="tr-TR" dirty="0"/>
              <a:t>Uluslararası deneyime sahip,  dinamik ve konusunda </a:t>
            </a:r>
            <a:r>
              <a:rPr lang="tr-TR" dirty="0">
                <a:solidFill>
                  <a:srgbClr val="FF3300"/>
                </a:solidFill>
              </a:rPr>
              <a:t>uzman öğretim kadrosu</a:t>
            </a:r>
            <a:endParaRPr lang="en-US" dirty="0">
              <a:solidFill>
                <a:srgbClr val="FF3300"/>
              </a:solidFill>
            </a:endParaRPr>
          </a:p>
          <a:p>
            <a:pPr lvl="0"/>
            <a:r>
              <a:rPr lang="tr-TR" dirty="0"/>
              <a:t>Gelişmiş </a:t>
            </a:r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laboratuvar</a:t>
            </a:r>
            <a:r>
              <a:rPr lang="tr-TR" dirty="0"/>
              <a:t> imkanları</a:t>
            </a:r>
          </a:p>
          <a:p>
            <a:pPr lvl="0"/>
            <a:r>
              <a:rPr lang="tr-TR" dirty="0">
                <a:solidFill>
                  <a:srgbClr val="9900CC"/>
                </a:solidFill>
              </a:rPr>
              <a:t>Sosyal ve kültürel </a:t>
            </a:r>
            <a:r>
              <a:rPr lang="tr-TR" dirty="0"/>
              <a:t>imkanlar</a:t>
            </a:r>
            <a:endParaRPr lang="en-US" dirty="0"/>
          </a:p>
          <a:p>
            <a:pPr marL="0" indent="0">
              <a:buNone/>
            </a:pPr>
            <a:endParaRPr lang="tr-TR" dirty="0"/>
          </a:p>
          <a:p>
            <a:pPr lvl="0"/>
            <a:r>
              <a:rPr lang="tr-TR" b="1" dirty="0" err="1">
                <a:solidFill>
                  <a:srgbClr val="00B050"/>
                </a:solidFill>
              </a:rPr>
              <a:t>Erasmus</a:t>
            </a:r>
            <a:r>
              <a:rPr lang="tr-TR" b="1" dirty="0">
                <a:solidFill>
                  <a:srgbClr val="00B050"/>
                </a:solidFill>
              </a:rPr>
              <a:t>+ </a:t>
            </a:r>
            <a:r>
              <a:rPr lang="tr-TR" dirty="0"/>
              <a:t>ile yurtdışında eğitim ve staj imkanları</a:t>
            </a:r>
            <a:endParaRPr lang="en-US" dirty="0"/>
          </a:p>
          <a:p>
            <a:r>
              <a:rPr lang="tr-TR" dirty="0">
                <a:solidFill>
                  <a:srgbClr val="0070C0"/>
                </a:solidFill>
              </a:rPr>
              <a:t>Ulusal ve uluslararası projelere </a:t>
            </a:r>
            <a:r>
              <a:rPr lang="tr-TR" dirty="0"/>
              <a:t>katılma imkanı</a:t>
            </a:r>
          </a:p>
          <a:p>
            <a:r>
              <a:rPr lang="tr-TR" dirty="0" err="1"/>
              <a:t>Yandal</a:t>
            </a:r>
            <a:r>
              <a:rPr lang="tr-TR" dirty="0"/>
              <a:t> </a:t>
            </a:r>
            <a:r>
              <a:rPr lang="tr-TR" dirty="0">
                <a:solidFill>
                  <a:srgbClr val="CC3399"/>
                </a:solidFill>
              </a:rPr>
              <a:t>(YAP) </a:t>
            </a:r>
            <a:r>
              <a:rPr lang="tr-TR" dirty="0"/>
              <a:t>ve Çift </a:t>
            </a:r>
            <a:r>
              <a:rPr lang="tr-TR" dirty="0" err="1"/>
              <a:t>Anadal</a:t>
            </a:r>
            <a:r>
              <a:rPr lang="tr-TR" dirty="0"/>
              <a:t> </a:t>
            </a:r>
            <a:r>
              <a:rPr lang="tr-TR" dirty="0">
                <a:solidFill>
                  <a:srgbClr val="CC3399"/>
                </a:solidFill>
              </a:rPr>
              <a:t>(ÇAP) </a:t>
            </a:r>
            <a:r>
              <a:rPr lang="tr-TR" dirty="0"/>
              <a:t>imkanları  </a:t>
            </a:r>
          </a:p>
          <a:p>
            <a:pPr lvl="0"/>
            <a:r>
              <a:rPr lang="tr-TR" dirty="0"/>
              <a:t>Rektörlük ve özel </a:t>
            </a:r>
            <a:r>
              <a:rPr lang="tr-TR" b="1" dirty="0">
                <a:solidFill>
                  <a:srgbClr val="7030A0"/>
                </a:solidFill>
              </a:rPr>
              <a:t>burs imkanları 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2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8146" y="349730"/>
            <a:ext cx="10515600" cy="1325563"/>
          </a:xfrm>
        </p:spPr>
        <p:txBody>
          <a:bodyPr/>
          <a:lstStyle/>
          <a:p>
            <a:pPr algn="ctr"/>
            <a:r>
              <a:rPr lang="tr-TR" b="1" dirty="0"/>
              <a:t>BİYOMÜHENDİSLİK BÖLÜMÜ KADROMU</a:t>
            </a:r>
            <a:r>
              <a:rPr lang="en-US" b="1" dirty="0"/>
              <a:t>Z</a:t>
            </a:r>
            <a:endParaRPr lang="en-US" dirty="0"/>
          </a:p>
        </p:txBody>
      </p:sp>
      <p:grpSp>
        <p:nvGrpSpPr>
          <p:cNvPr id="14" name="Grup 13"/>
          <p:cNvGrpSpPr/>
          <p:nvPr/>
        </p:nvGrpSpPr>
        <p:grpSpPr>
          <a:xfrm>
            <a:off x="2687585" y="1447315"/>
            <a:ext cx="6620267" cy="2194026"/>
            <a:chOff x="588689" y="1777773"/>
            <a:chExt cx="10609839" cy="3271804"/>
          </a:xfrm>
        </p:grpSpPr>
        <p:pic>
          <p:nvPicPr>
            <p:cNvPr id="15" name="Picture 6" descr="http://dosya.marmara.edu.tr/eng/bioe/images/people/berna_sariyar_akbulu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067" y="1873764"/>
              <a:ext cx="1799997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up 15"/>
            <p:cNvGrpSpPr/>
            <p:nvPr/>
          </p:nvGrpSpPr>
          <p:grpSpPr>
            <a:xfrm>
              <a:off x="588689" y="1777773"/>
              <a:ext cx="10609839" cy="3271804"/>
              <a:chOff x="588689" y="1777773"/>
              <a:chExt cx="10609837" cy="3271804"/>
            </a:xfrm>
          </p:grpSpPr>
          <p:sp>
            <p:nvSpPr>
              <p:cNvPr id="17" name="Dikdörtgen 16"/>
              <p:cNvSpPr/>
              <p:nvPr/>
            </p:nvSpPr>
            <p:spPr>
              <a:xfrm>
                <a:off x="588689" y="3941868"/>
                <a:ext cx="23400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i="0" dirty="0">
                    <a:solidFill>
                      <a:srgbClr val="222222"/>
                    </a:solidFill>
                    <a:effectLst/>
                  </a:rPr>
                  <a:t>Prof. Dr. </a:t>
                </a:r>
                <a:r>
                  <a:rPr lang="tr-TR" sz="1400" b="1" i="0" dirty="0">
                    <a:solidFill>
                      <a:srgbClr val="222222"/>
                    </a:solidFill>
                    <a:effectLst/>
                  </a:rPr>
                  <a:t>Ahmet Alp SAYAR</a:t>
                </a:r>
                <a:br>
                  <a:rPr lang="en-US" sz="1400" dirty="0"/>
                </a:br>
                <a:r>
                  <a:rPr lang="tr-TR" sz="1400" dirty="0"/>
                  <a:t>Kurucu </a:t>
                </a:r>
                <a:r>
                  <a:rPr lang="tr-TR" sz="1400" b="0" i="0" dirty="0">
                    <a:solidFill>
                      <a:srgbClr val="222222"/>
                    </a:solidFill>
                    <a:effectLst/>
                  </a:rPr>
                  <a:t>Bölüm Başkanı</a:t>
                </a:r>
                <a:endParaRPr lang="en-US" sz="1400" dirty="0"/>
              </a:p>
            </p:txBody>
          </p:sp>
          <p:sp>
            <p:nvSpPr>
              <p:cNvPr id="18" name="Dikdörtgen 17"/>
              <p:cNvSpPr/>
              <p:nvPr/>
            </p:nvSpPr>
            <p:spPr>
              <a:xfrm>
                <a:off x="3435054" y="3943884"/>
                <a:ext cx="23400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sz="1400" b="1" i="0" dirty="0" err="1">
                    <a:solidFill>
                      <a:srgbClr val="222222"/>
                    </a:solidFill>
                    <a:effectLst/>
                  </a:rPr>
                  <a:t>Prof</a:t>
                </a:r>
                <a:r>
                  <a:rPr lang="en-US" sz="1400" b="1" i="0" dirty="0">
                    <a:solidFill>
                      <a:srgbClr val="222222"/>
                    </a:solidFill>
                    <a:effectLst/>
                  </a:rPr>
                  <a:t>. Dr. </a:t>
                </a:r>
                <a:r>
                  <a:rPr lang="tr-TR" sz="1400" b="1" i="0" dirty="0">
                    <a:solidFill>
                      <a:srgbClr val="222222"/>
                    </a:solidFill>
                    <a:effectLst/>
                  </a:rPr>
                  <a:t>Bülent MERTOĞLU </a:t>
                </a:r>
                <a:r>
                  <a:rPr lang="tr-TR" sz="1400" b="0" i="0" dirty="0">
                    <a:solidFill>
                      <a:srgbClr val="222222"/>
                    </a:solidFill>
                    <a:effectLst/>
                  </a:rPr>
                  <a:t>Bölüm Başkanı</a:t>
                </a:r>
                <a:endParaRPr lang="en-US" sz="1400" dirty="0"/>
              </a:p>
            </p:txBody>
          </p:sp>
          <p:sp>
            <p:nvSpPr>
              <p:cNvPr id="19" name="Dikdörtgen 18"/>
              <p:cNvSpPr/>
              <p:nvPr/>
            </p:nvSpPr>
            <p:spPr>
              <a:xfrm>
                <a:off x="5981828" y="3941913"/>
                <a:ext cx="2678470" cy="1101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sz="1400" b="1" dirty="0">
                    <a:solidFill>
                      <a:srgbClr val="222222"/>
                    </a:solidFill>
                  </a:rPr>
                  <a:t>Prof.</a:t>
                </a:r>
                <a:r>
                  <a:rPr lang="en-US" sz="1400" b="1" dirty="0">
                    <a:solidFill>
                      <a:srgbClr val="222222"/>
                    </a:solidFill>
                  </a:rPr>
                  <a:t> </a:t>
                </a:r>
                <a:r>
                  <a:rPr lang="tr-TR" sz="1400" b="1" dirty="0">
                    <a:solidFill>
                      <a:srgbClr val="222222"/>
                    </a:solidFill>
                  </a:rPr>
                  <a:t>Dr. Berna SARIYAR AKBULUT </a:t>
                </a:r>
              </a:p>
              <a:p>
                <a:pPr algn="ctr"/>
                <a:r>
                  <a:rPr lang="tr-TR" sz="1400" b="0" i="0" dirty="0">
                    <a:solidFill>
                      <a:srgbClr val="222222"/>
                    </a:solidFill>
                    <a:effectLst/>
                  </a:rPr>
                  <a:t>Bölüm Başkanı Yrd.</a:t>
                </a:r>
                <a:endParaRPr lang="en-US" sz="1400" dirty="0"/>
              </a:p>
            </p:txBody>
          </p:sp>
          <p:pic>
            <p:nvPicPr>
              <p:cNvPr id="21" name="Picture 2" descr="http://dosya.marmara.edu.tr/eng/bioe/images/people/alp_saya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830" y="1893441"/>
                <a:ext cx="2111333" cy="18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http://dosya.marmara.edu.tr/eng/bioe/b_lent_merto_lu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2" t="11622" r="11306"/>
              <a:stretch/>
            </p:blipFill>
            <p:spPr bwMode="auto">
              <a:xfrm>
                <a:off x="3584010" y="1893439"/>
                <a:ext cx="2042164" cy="18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Dikdörtgen 22"/>
              <p:cNvSpPr/>
              <p:nvPr/>
            </p:nvSpPr>
            <p:spPr>
              <a:xfrm>
                <a:off x="8543327" y="3948057"/>
                <a:ext cx="2655199" cy="1101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i="0" dirty="0">
                    <a:solidFill>
                      <a:srgbClr val="222222"/>
                    </a:solidFill>
                    <a:effectLst/>
                  </a:rPr>
                  <a:t>D</a:t>
                </a:r>
                <a:r>
                  <a:rPr lang="tr-TR" sz="1400" b="1" i="0" dirty="0" err="1">
                    <a:solidFill>
                      <a:srgbClr val="222222"/>
                    </a:solidFill>
                    <a:effectLst/>
                  </a:rPr>
                  <a:t>oç</a:t>
                </a:r>
                <a:r>
                  <a:rPr lang="tr-TR" sz="1400" b="1" i="0" dirty="0">
                    <a:solidFill>
                      <a:srgbClr val="222222"/>
                    </a:solidFill>
                    <a:effectLst/>
                  </a:rPr>
                  <a:t>.</a:t>
                </a:r>
                <a:r>
                  <a:rPr lang="en-US" sz="1400" b="1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tr-TR" sz="1400" b="1" i="0" dirty="0">
                    <a:solidFill>
                      <a:srgbClr val="222222"/>
                    </a:solidFill>
                    <a:effectLst/>
                  </a:rPr>
                  <a:t>Dr.</a:t>
                </a:r>
                <a:r>
                  <a:rPr lang="en-US" sz="1400" b="1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tr-TR" sz="1400" b="1" dirty="0" err="1">
                    <a:solidFill>
                      <a:srgbClr val="222222"/>
                    </a:solidFill>
                  </a:rPr>
                  <a:t>Pemra</a:t>
                </a:r>
                <a:r>
                  <a:rPr lang="tr-TR" sz="1400" b="1" dirty="0">
                    <a:solidFill>
                      <a:srgbClr val="222222"/>
                    </a:solidFill>
                  </a:rPr>
                  <a:t> ÖZBEK SARICA</a:t>
                </a:r>
              </a:p>
              <a:p>
                <a:pPr algn="ctr"/>
                <a:r>
                  <a:rPr lang="tr-TR" sz="1400" b="0" i="0" dirty="0">
                    <a:solidFill>
                      <a:srgbClr val="222222"/>
                    </a:solidFill>
                    <a:effectLst/>
                  </a:rPr>
                  <a:t>Bölüm Başkanı Yrd.</a:t>
                </a:r>
                <a:endParaRPr lang="en-US" sz="1400" dirty="0"/>
              </a:p>
            </p:txBody>
          </p:sp>
          <p:pic>
            <p:nvPicPr>
              <p:cNvPr id="24" name="Picture 8" descr="http://dosya.marmara.edu.tr/eng/bioe/images/people/pemra_ozbek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30" b="9038"/>
              <a:stretch/>
            </p:blipFill>
            <p:spPr bwMode="auto">
              <a:xfrm>
                <a:off x="9001285" y="1777773"/>
                <a:ext cx="1739285" cy="19919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Dikdörtgen 26"/>
          <p:cNvSpPr/>
          <p:nvPr/>
        </p:nvSpPr>
        <p:spPr>
          <a:xfrm>
            <a:off x="6129016" y="5671465"/>
            <a:ext cx="12229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i="0" dirty="0">
                <a:solidFill>
                  <a:srgbClr val="222222"/>
                </a:solidFill>
                <a:effectLst/>
              </a:rPr>
              <a:t>Prof.</a:t>
            </a:r>
            <a:r>
              <a:rPr lang="en-US" sz="1400" b="1" i="0" dirty="0">
                <a:solidFill>
                  <a:srgbClr val="222222"/>
                </a:solidFill>
                <a:effectLst/>
              </a:rPr>
              <a:t> Dr. </a:t>
            </a:r>
            <a:r>
              <a:rPr lang="tr-TR" sz="1400" b="1" dirty="0">
                <a:solidFill>
                  <a:srgbClr val="222222"/>
                </a:solidFill>
              </a:rPr>
              <a:t>Kazım Yalçın ARĞA</a:t>
            </a:r>
            <a:endParaRPr lang="en-US" sz="1400" dirty="0"/>
          </a:p>
        </p:txBody>
      </p:sp>
      <p:sp>
        <p:nvSpPr>
          <p:cNvPr id="28" name="Dikdörtgen 27"/>
          <p:cNvSpPr/>
          <p:nvPr/>
        </p:nvSpPr>
        <p:spPr>
          <a:xfrm>
            <a:off x="7316374" y="5681640"/>
            <a:ext cx="1551264" cy="196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i="0" dirty="0">
                <a:solidFill>
                  <a:srgbClr val="222222"/>
                </a:solidFill>
                <a:effectLst/>
              </a:rPr>
              <a:t>Doç. Dr. Nihat </a:t>
            </a:r>
            <a:r>
              <a:rPr lang="tr-TR" sz="1400" b="1" i="0" dirty="0" err="1">
                <a:solidFill>
                  <a:srgbClr val="222222"/>
                </a:solidFill>
                <a:effectLst/>
              </a:rPr>
              <a:t>Alpagu</a:t>
            </a:r>
            <a:r>
              <a:rPr lang="tr-TR" sz="1400" b="1" i="0" dirty="0">
                <a:solidFill>
                  <a:srgbClr val="222222"/>
                </a:solidFill>
                <a:effectLst/>
              </a:rPr>
              <a:t> SAYAR</a:t>
            </a:r>
            <a:endParaRPr lang="en-US" sz="1400" b="1" dirty="0"/>
          </a:p>
        </p:txBody>
      </p:sp>
      <p:sp>
        <p:nvSpPr>
          <p:cNvPr id="29" name="Dikdörtgen 28"/>
          <p:cNvSpPr/>
          <p:nvPr/>
        </p:nvSpPr>
        <p:spPr>
          <a:xfrm>
            <a:off x="8749257" y="5676397"/>
            <a:ext cx="1551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i="0" dirty="0">
                <a:solidFill>
                  <a:srgbClr val="222222"/>
                </a:solidFill>
                <a:effectLst/>
              </a:rPr>
              <a:t>Dr. Öğretim Üyesi Ceyda KASAVİ</a:t>
            </a:r>
            <a:endParaRPr lang="en-US" sz="1400" dirty="0"/>
          </a:p>
        </p:txBody>
      </p:sp>
      <p:pic>
        <p:nvPicPr>
          <p:cNvPr id="30" name="Picture 2" descr="http://dosya.marmara.edu.tr/eng/bioe/images/people/kazim_yalcin_arg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39" y="4167396"/>
            <a:ext cx="1276853" cy="13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dosya.marmara.edu.tr/eng/bioe/images/people/nasaya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t="4171" r="8940"/>
          <a:stretch/>
        </p:blipFill>
        <p:spPr bwMode="auto">
          <a:xfrm>
            <a:off x="7505217" y="4239987"/>
            <a:ext cx="1173579" cy="132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eyda Kasav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82" y="4211163"/>
            <a:ext cx="1128814" cy="13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 32"/>
          <p:cNvGrpSpPr/>
          <p:nvPr/>
        </p:nvGrpSpPr>
        <p:grpSpPr>
          <a:xfrm>
            <a:off x="256825" y="4217514"/>
            <a:ext cx="5646695" cy="1718024"/>
            <a:chOff x="128157" y="2360601"/>
            <a:chExt cx="10980005" cy="2735608"/>
          </a:xfrm>
        </p:grpSpPr>
        <p:sp>
          <p:nvSpPr>
            <p:cNvPr id="34" name="Dikdörtgen 33"/>
            <p:cNvSpPr/>
            <p:nvPr/>
          </p:nvSpPr>
          <p:spPr>
            <a:xfrm>
              <a:off x="6108227" y="4713146"/>
              <a:ext cx="23400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0" dirty="0">
                  <a:solidFill>
                    <a:srgbClr val="222222"/>
                  </a:solidFill>
                  <a:effectLst/>
                </a:rPr>
                <a:t>Prof. Dr. </a:t>
              </a:r>
              <a:r>
                <a:rPr lang="tr-TR" sz="1400" b="1" i="0" dirty="0">
                  <a:solidFill>
                    <a:srgbClr val="222222"/>
                  </a:solidFill>
                  <a:effectLst/>
                </a:rPr>
                <a:t>Ebru TOKSOY ÖNER</a:t>
              </a:r>
              <a:endParaRPr lang="en-US" sz="1400" dirty="0"/>
            </a:p>
          </p:txBody>
        </p:sp>
        <p:sp>
          <p:nvSpPr>
            <p:cNvPr id="35" name="Dikdörtgen 34"/>
            <p:cNvSpPr/>
            <p:nvPr/>
          </p:nvSpPr>
          <p:spPr>
            <a:xfrm>
              <a:off x="128157" y="4786462"/>
              <a:ext cx="30314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400" b="1" dirty="0">
                  <a:solidFill>
                    <a:srgbClr val="222222"/>
                  </a:solidFill>
                </a:rPr>
                <a:t>Prof. Dr. Ahu ALTINKUT UNCUOĞLU</a:t>
              </a:r>
              <a:endParaRPr lang="en-US" sz="1400" b="1" dirty="0"/>
            </a:p>
          </p:txBody>
        </p:sp>
        <p:sp>
          <p:nvSpPr>
            <p:cNvPr id="36" name="Dikdörtgen 35"/>
            <p:cNvSpPr/>
            <p:nvPr/>
          </p:nvSpPr>
          <p:spPr>
            <a:xfrm>
              <a:off x="8768085" y="4691927"/>
              <a:ext cx="23400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400" b="1" dirty="0">
                  <a:solidFill>
                    <a:srgbClr val="222222"/>
                  </a:solidFill>
                </a:rPr>
                <a:t>Prof. Dr. Faik </a:t>
              </a:r>
              <a:r>
                <a:rPr lang="tr-TR" sz="1400" b="1" dirty="0" err="1">
                  <a:solidFill>
                    <a:srgbClr val="222222"/>
                  </a:solidFill>
                </a:rPr>
                <a:t>Nüzhet</a:t>
              </a:r>
              <a:r>
                <a:rPr lang="tr-TR" sz="1400" b="1" dirty="0">
                  <a:solidFill>
                    <a:srgbClr val="222222"/>
                  </a:solidFill>
                </a:rPr>
                <a:t> OKTAR</a:t>
              </a:r>
              <a:endParaRPr lang="en-US" sz="1400" dirty="0"/>
            </a:p>
          </p:txBody>
        </p:sp>
        <p:sp>
          <p:nvSpPr>
            <p:cNvPr id="37" name="Dikdörtgen 36"/>
            <p:cNvSpPr/>
            <p:nvPr/>
          </p:nvSpPr>
          <p:spPr>
            <a:xfrm>
              <a:off x="3159586" y="4788432"/>
              <a:ext cx="23400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0" dirty="0">
                  <a:solidFill>
                    <a:srgbClr val="222222"/>
                  </a:solidFill>
                  <a:effectLst/>
                </a:rPr>
                <a:t>Prof. Dr. </a:t>
              </a:r>
              <a:r>
                <a:rPr lang="tr-TR" sz="1400" b="1" i="0" dirty="0">
                  <a:solidFill>
                    <a:srgbClr val="222222"/>
                  </a:solidFill>
                  <a:effectLst/>
                </a:rPr>
                <a:t>Dilek KAZAN</a:t>
              </a:r>
              <a:endParaRPr lang="en-US" sz="1400" dirty="0"/>
            </a:p>
          </p:txBody>
        </p:sp>
        <p:pic>
          <p:nvPicPr>
            <p:cNvPr id="38" name="Picture 2" descr="http://dosya.marmara.edu.tr/eng/bioe/images/people/dilek_kazan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496" y="2377895"/>
              <a:ext cx="1943999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http://dosya.marmara.edu.tr/eng/bioe/images/people/ebru_toksoy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6" r="5502"/>
            <a:stretch/>
          </p:blipFill>
          <p:spPr bwMode="auto">
            <a:xfrm>
              <a:off x="6224790" y="2360601"/>
              <a:ext cx="2106954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http://dosya.marmara.edu.tr/eng/bioe/images/people/ahu_uncuoglu_2017090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40" y="2377895"/>
              <a:ext cx="1939356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http://dosya.marmara.edu.tr/eng/bioe/images/people/faik_nuzhet_oktar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9217" y="2360601"/>
              <a:ext cx="175955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Dikdörtgen 2">
            <a:extLst>
              <a:ext uri="{FF2B5EF4-FFF2-40B4-BE49-F238E27FC236}">
                <a16:creationId xmlns:a16="http://schemas.microsoft.com/office/drawing/2014/main" id="{2F428F13-CA8C-4D43-81E9-1AE5A23F06B8}"/>
              </a:ext>
            </a:extLst>
          </p:cNvPr>
          <p:cNvSpPr/>
          <p:nvPr/>
        </p:nvSpPr>
        <p:spPr>
          <a:xfrm>
            <a:off x="10264958" y="5672691"/>
            <a:ext cx="1551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i="0" dirty="0">
                <a:solidFill>
                  <a:srgbClr val="222222"/>
                </a:solidFill>
                <a:effectLst/>
              </a:rPr>
              <a:t>Dr. Öğretim Üyesi Beste Turanlı</a:t>
            </a:r>
            <a:endParaRPr lang="en-US" sz="1400" dirty="0"/>
          </a:p>
        </p:txBody>
      </p:sp>
      <p:pic>
        <p:nvPicPr>
          <p:cNvPr id="4" name="Resim 3" descr="kişi, kıyafet, kadın, tutma içeren bir resim&#10;&#10;Açıklama otomatik olarak oluşturuldu">
            <a:extLst>
              <a:ext uri="{FF2B5EF4-FFF2-40B4-BE49-F238E27FC236}">
                <a16:creationId xmlns:a16="http://schemas.microsoft.com/office/drawing/2014/main" id="{5F33930E-966A-4DFD-ACE6-9EAF403B418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795" y="4151605"/>
            <a:ext cx="1128814" cy="14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326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/>
              <a:t>BİYOMÜHENDİSLİK BÖLÜMÜ</a:t>
            </a:r>
            <a:r>
              <a:rPr lang="en-US" sz="4000" b="1" dirty="0"/>
              <a:t> KADROMUZ</a:t>
            </a:r>
            <a:endParaRPr lang="en-US" sz="4000" dirty="0"/>
          </a:p>
        </p:txBody>
      </p:sp>
      <p:grpSp>
        <p:nvGrpSpPr>
          <p:cNvPr id="4" name="Grup 3"/>
          <p:cNvGrpSpPr/>
          <p:nvPr/>
        </p:nvGrpSpPr>
        <p:grpSpPr>
          <a:xfrm>
            <a:off x="2107135" y="1542694"/>
            <a:ext cx="7745419" cy="2378252"/>
            <a:chOff x="434734" y="2249217"/>
            <a:chExt cx="10861180" cy="3562892"/>
          </a:xfrm>
        </p:grpSpPr>
        <p:sp>
          <p:nvSpPr>
            <p:cNvPr id="5" name="Dikdörtgen 4"/>
            <p:cNvSpPr/>
            <p:nvPr/>
          </p:nvSpPr>
          <p:spPr>
            <a:xfrm>
              <a:off x="5861422" y="4655465"/>
              <a:ext cx="2914696" cy="819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400" b="1" dirty="0">
                  <a:solidFill>
                    <a:srgbClr val="222222"/>
                  </a:solidFill>
                </a:rPr>
                <a:t>Ar</a:t>
              </a:r>
              <a:r>
                <a:rPr lang="en-US" sz="1400" b="1" dirty="0">
                  <a:solidFill>
                    <a:srgbClr val="222222"/>
                  </a:solidFill>
                </a:rPr>
                <a:t>a</a:t>
              </a:r>
              <a:r>
                <a:rPr lang="tr-TR" sz="1400" b="1" dirty="0">
                  <a:solidFill>
                    <a:srgbClr val="222222"/>
                  </a:solidFill>
                </a:rPr>
                <a:t>ş.</a:t>
              </a:r>
              <a:r>
                <a:rPr lang="en-US" sz="1400" b="1" dirty="0">
                  <a:solidFill>
                    <a:srgbClr val="222222"/>
                  </a:solidFill>
                </a:rPr>
                <a:t> </a:t>
              </a:r>
              <a:r>
                <a:rPr lang="tr-TR" sz="1400" b="1" dirty="0">
                  <a:solidFill>
                    <a:srgbClr val="222222"/>
                  </a:solidFill>
                </a:rPr>
                <a:t>Gör.</a:t>
              </a:r>
              <a:r>
                <a:rPr lang="en-US" sz="1400" b="1" dirty="0">
                  <a:solidFill>
                    <a:srgbClr val="222222"/>
                  </a:solidFill>
                </a:rPr>
                <a:t> </a:t>
              </a:r>
              <a:r>
                <a:rPr lang="tr-TR" sz="1400" b="1" dirty="0">
                  <a:solidFill>
                    <a:srgbClr val="222222"/>
                  </a:solidFill>
                </a:rPr>
                <a:t>Dr. </a:t>
              </a:r>
              <a:r>
                <a:rPr lang="tr-TR" sz="1400" b="1" dirty="0" err="1">
                  <a:solidFill>
                    <a:srgbClr val="222222"/>
                  </a:solidFill>
                </a:rPr>
                <a:t>Selçen</a:t>
              </a:r>
              <a:r>
                <a:rPr lang="tr-TR" sz="1400" b="1" dirty="0">
                  <a:solidFill>
                    <a:srgbClr val="222222"/>
                  </a:solidFill>
                </a:rPr>
                <a:t> DURMAZ ŞAM </a:t>
              </a:r>
              <a:endParaRPr lang="en-US" sz="1400" dirty="0"/>
            </a:p>
          </p:txBody>
        </p:sp>
        <p:sp>
          <p:nvSpPr>
            <p:cNvPr id="6" name="Dikdörtgen 5"/>
            <p:cNvSpPr/>
            <p:nvPr/>
          </p:nvSpPr>
          <p:spPr>
            <a:xfrm>
              <a:off x="3383070" y="4751948"/>
              <a:ext cx="2340076" cy="819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400" b="1" dirty="0">
                  <a:solidFill>
                    <a:srgbClr val="222222"/>
                  </a:solidFill>
                </a:rPr>
                <a:t>Ar</a:t>
              </a:r>
              <a:r>
                <a:rPr lang="en-US" sz="1400" b="1" dirty="0">
                  <a:solidFill>
                    <a:srgbClr val="222222"/>
                  </a:solidFill>
                </a:rPr>
                <a:t>a</a:t>
              </a:r>
              <a:r>
                <a:rPr lang="tr-TR" sz="1400" b="1" dirty="0">
                  <a:solidFill>
                    <a:srgbClr val="222222"/>
                  </a:solidFill>
                </a:rPr>
                <a:t>ş.</a:t>
              </a:r>
              <a:r>
                <a:rPr lang="en-US" sz="1400" b="1" dirty="0">
                  <a:solidFill>
                    <a:srgbClr val="222222"/>
                  </a:solidFill>
                </a:rPr>
                <a:t> </a:t>
              </a:r>
              <a:r>
                <a:rPr lang="tr-TR" sz="1400" b="1" dirty="0">
                  <a:solidFill>
                    <a:srgbClr val="222222"/>
                  </a:solidFill>
                </a:rPr>
                <a:t>Gör.</a:t>
              </a:r>
              <a:r>
                <a:rPr lang="en-US" sz="1400" b="1" dirty="0">
                  <a:solidFill>
                    <a:srgbClr val="222222"/>
                  </a:solidFill>
                </a:rPr>
                <a:t> </a:t>
              </a:r>
              <a:r>
                <a:rPr lang="tr-TR" sz="1400" b="1" dirty="0">
                  <a:solidFill>
                    <a:srgbClr val="222222"/>
                  </a:solidFill>
                </a:rPr>
                <a:t>Dr. Orkun PİNAR</a:t>
              </a:r>
              <a:endParaRPr lang="en-US" sz="1400" b="1" dirty="0"/>
            </a:p>
          </p:txBody>
        </p:sp>
        <p:sp>
          <p:nvSpPr>
            <p:cNvPr id="7" name="Dikdörtgen 6"/>
            <p:cNvSpPr/>
            <p:nvPr/>
          </p:nvSpPr>
          <p:spPr>
            <a:xfrm>
              <a:off x="434734" y="4751948"/>
              <a:ext cx="2626081" cy="819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400" b="1" dirty="0">
                  <a:solidFill>
                    <a:srgbClr val="222222"/>
                  </a:solidFill>
                </a:rPr>
                <a:t>Ar</a:t>
              </a:r>
              <a:r>
                <a:rPr lang="en-US" sz="1400" b="1" dirty="0">
                  <a:solidFill>
                    <a:srgbClr val="222222"/>
                  </a:solidFill>
                </a:rPr>
                <a:t>a</a:t>
              </a:r>
              <a:r>
                <a:rPr lang="tr-TR" sz="1400" b="1" dirty="0">
                  <a:solidFill>
                    <a:srgbClr val="222222"/>
                  </a:solidFill>
                </a:rPr>
                <a:t>ş.</a:t>
              </a:r>
              <a:r>
                <a:rPr lang="en-US" sz="1400" b="1" dirty="0">
                  <a:solidFill>
                    <a:srgbClr val="222222"/>
                  </a:solidFill>
                </a:rPr>
                <a:t> </a:t>
              </a:r>
              <a:r>
                <a:rPr lang="tr-TR" sz="1400" b="1" dirty="0">
                  <a:solidFill>
                    <a:srgbClr val="222222"/>
                  </a:solidFill>
                </a:rPr>
                <a:t>Gör.</a:t>
              </a:r>
              <a:r>
                <a:rPr lang="en-US" sz="1400" b="1" dirty="0">
                  <a:solidFill>
                    <a:srgbClr val="222222"/>
                  </a:solidFill>
                </a:rPr>
                <a:t> </a:t>
              </a:r>
              <a:r>
                <a:rPr lang="tr-TR" sz="1400" b="1" dirty="0">
                  <a:solidFill>
                    <a:srgbClr val="222222"/>
                  </a:solidFill>
                </a:rPr>
                <a:t>Dr. Ceyda KULA</a:t>
              </a:r>
              <a:endParaRPr lang="en-US" sz="1400" dirty="0"/>
            </a:p>
          </p:txBody>
        </p:sp>
        <p:pic>
          <p:nvPicPr>
            <p:cNvPr id="8" name="Picture 2" descr="http://dosya.marmara.edu.tr/eng/bioe/images/people/selcen_durma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333" y="2249217"/>
              <a:ext cx="2213470" cy="2159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dosya.marmara.edu.tr/eng/bioe/images/people/thumb_Orkun_Pinar_Photo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92" b="8189"/>
            <a:stretch/>
          </p:blipFill>
          <p:spPr bwMode="auto">
            <a:xfrm>
              <a:off x="3496250" y="2309522"/>
              <a:ext cx="214103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dosya.marmara.edu.tr/eng/bioe/images/people/ceyda_kul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80" y="2309522"/>
              <a:ext cx="203294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Dikdörtgen 10"/>
            <p:cNvSpPr/>
            <p:nvPr/>
          </p:nvSpPr>
          <p:spPr>
            <a:xfrm>
              <a:off x="8914394" y="4655465"/>
              <a:ext cx="2381520" cy="1156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1400" b="1" dirty="0" err="1">
                  <a:solidFill>
                    <a:srgbClr val="222222"/>
                  </a:solidFill>
                </a:rPr>
                <a:t>Araş</a:t>
              </a:r>
              <a:r>
                <a:rPr lang="tr-TR" sz="1400" b="1" dirty="0">
                  <a:solidFill>
                    <a:srgbClr val="222222"/>
                  </a:solidFill>
                </a:rPr>
                <a:t>.</a:t>
              </a:r>
              <a:r>
                <a:rPr lang="en-US" sz="1400" b="1" dirty="0">
                  <a:solidFill>
                    <a:srgbClr val="222222"/>
                  </a:solidFill>
                </a:rPr>
                <a:t> </a:t>
              </a:r>
              <a:r>
                <a:rPr lang="tr-TR" sz="1400" b="1" dirty="0">
                  <a:solidFill>
                    <a:srgbClr val="222222"/>
                  </a:solidFill>
                </a:rPr>
                <a:t>Gör. Dr.</a:t>
              </a:r>
            </a:p>
            <a:p>
              <a:pPr algn="ctr"/>
              <a:r>
                <a:rPr lang="tr-TR" sz="1400" b="1" dirty="0">
                  <a:solidFill>
                    <a:srgbClr val="222222"/>
                  </a:solidFill>
                </a:rPr>
                <a:t>Zeynep YILMAZ SERÇİNOĞLU</a:t>
              </a:r>
              <a:endParaRPr lang="en-US" sz="1400" dirty="0"/>
            </a:p>
          </p:txBody>
        </p:sp>
        <p:pic>
          <p:nvPicPr>
            <p:cNvPr id="12" name="Picture 2" descr="http://dosya.marmara.edu.tr/eng/bioe/images/people/zeynep_yilmaz_sercinoglu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0855" y="2272400"/>
              <a:ext cx="2159999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Dikdörtgen 13"/>
          <p:cNvSpPr/>
          <p:nvPr/>
        </p:nvSpPr>
        <p:spPr>
          <a:xfrm>
            <a:off x="4138697" y="5451707"/>
            <a:ext cx="1621739" cy="31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 err="1">
                <a:solidFill>
                  <a:srgbClr val="222222"/>
                </a:solidFill>
              </a:rPr>
              <a:t>Araş</a:t>
            </a:r>
            <a:r>
              <a:rPr lang="tr-TR" sz="1400" b="1" dirty="0">
                <a:solidFill>
                  <a:srgbClr val="222222"/>
                </a:solidFill>
              </a:rPr>
              <a:t>. Gör. </a:t>
            </a:r>
          </a:p>
          <a:p>
            <a:pPr algn="ctr"/>
            <a:r>
              <a:rPr lang="sv-SE" sz="1400" b="1" dirty="0">
                <a:solidFill>
                  <a:srgbClr val="222222"/>
                </a:solidFill>
              </a:rPr>
              <a:t>Tuğba ÖZGÖREN CAN</a:t>
            </a:r>
            <a:endParaRPr lang="en-US" sz="1400" b="1" dirty="0"/>
          </a:p>
        </p:txBody>
      </p:sp>
      <p:sp>
        <p:nvSpPr>
          <p:cNvPr id="15" name="Dikdörtgen 14"/>
          <p:cNvSpPr/>
          <p:nvPr/>
        </p:nvSpPr>
        <p:spPr>
          <a:xfrm>
            <a:off x="6132433" y="5466318"/>
            <a:ext cx="1779532" cy="31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solidFill>
                  <a:srgbClr val="222222"/>
                </a:solidFill>
              </a:rPr>
              <a:t>Öğr. Gör.</a:t>
            </a:r>
          </a:p>
          <a:p>
            <a:pPr algn="ctr"/>
            <a:r>
              <a:rPr lang="sv-SE" sz="1400" b="1" dirty="0">
                <a:solidFill>
                  <a:srgbClr val="222222"/>
                </a:solidFill>
              </a:rPr>
              <a:t>Fatma Ece ALTINIŞIK KAYA</a:t>
            </a:r>
            <a:endParaRPr lang="en-US" sz="1400" dirty="0"/>
          </a:p>
        </p:txBody>
      </p:sp>
      <p:pic>
        <p:nvPicPr>
          <p:cNvPr id="16" name="Picture 4" descr="http://dosya.marmara.edu.tr/eng/bioe/ibsb/member%2018/H_meyr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61" y="4013414"/>
            <a:ext cx="1410873" cy="133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dosya.marmara.edu.tr/eng/bioe/images/people/tugba_ozgor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478" y="4044175"/>
            <a:ext cx="1425115" cy="133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dosya.marmara.edu.tr/eng/bioe/images/people/ece_altinisik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/>
          <a:stretch/>
        </p:blipFill>
        <p:spPr bwMode="auto">
          <a:xfrm>
            <a:off x="6392179" y="4013414"/>
            <a:ext cx="1298662" cy="14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ikdörtgen 18"/>
          <p:cNvSpPr/>
          <p:nvPr/>
        </p:nvSpPr>
        <p:spPr>
          <a:xfrm>
            <a:off x="1906732" y="5415273"/>
            <a:ext cx="2073137" cy="56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 err="1">
                <a:solidFill>
                  <a:srgbClr val="222222"/>
                </a:solidFill>
              </a:rPr>
              <a:t>Araş</a:t>
            </a:r>
            <a:r>
              <a:rPr lang="tr-TR" sz="1400" b="1" dirty="0">
                <a:solidFill>
                  <a:srgbClr val="222222"/>
                </a:solidFill>
              </a:rPr>
              <a:t>. Gör. </a:t>
            </a:r>
          </a:p>
          <a:p>
            <a:pPr algn="ctr"/>
            <a:r>
              <a:rPr lang="tr-TR" sz="1400" b="1" dirty="0">
                <a:solidFill>
                  <a:srgbClr val="222222"/>
                </a:solidFill>
              </a:rPr>
              <a:t>H</a:t>
            </a:r>
            <a:r>
              <a:rPr lang="tr-TR" sz="1400" b="1" dirty="0"/>
              <a:t>ü</a:t>
            </a:r>
            <a:r>
              <a:rPr lang="tr-TR" sz="1400" b="1" dirty="0">
                <a:solidFill>
                  <a:srgbClr val="222222"/>
                </a:solidFill>
              </a:rPr>
              <a:t>meyra AYDIN</a:t>
            </a:r>
            <a:endParaRPr lang="en-US" sz="1400" dirty="0"/>
          </a:p>
        </p:txBody>
      </p:sp>
      <p:sp>
        <p:nvSpPr>
          <p:cNvPr id="28" name="Dikdörtgen 27"/>
          <p:cNvSpPr/>
          <p:nvPr/>
        </p:nvSpPr>
        <p:spPr>
          <a:xfrm>
            <a:off x="8154224" y="5516621"/>
            <a:ext cx="1771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rgbClr val="222222"/>
                </a:solidFill>
              </a:rPr>
              <a:t>Zafer SOYCAN</a:t>
            </a:r>
            <a:br>
              <a:rPr lang="en-US" sz="1400" dirty="0"/>
            </a:br>
            <a:r>
              <a:rPr lang="tr-TR" sz="1400" b="0" i="0" dirty="0">
                <a:solidFill>
                  <a:srgbClr val="222222"/>
                </a:solidFill>
                <a:effectLst/>
              </a:rPr>
              <a:t>Bölüm Sekreteri</a:t>
            </a:r>
            <a:endParaRPr lang="en-US" sz="1400" dirty="0"/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03" y="4094168"/>
            <a:ext cx="1150811" cy="13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1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1807" y="173308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effectLst>
                  <a:outerShdw dist="25400" dir="13500000" sx="0" sy="0">
                    <a:srgbClr val="000000">
                      <a:alpha val="50000"/>
                    </a:srgbClr>
                  </a:outerShdw>
                </a:effectLst>
              </a:rPr>
              <a:t>BİYOMÜHENDİSLERİN ÇALIŞMA ALANLARI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1227" y="1689168"/>
            <a:ext cx="5778054" cy="4628506"/>
          </a:xfrm>
        </p:spPr>
        <p:txBody>
          <a:bodyPr numCol="1">
            <a:normAutofit lnSpcReduction="10000"/>
          </a:bodyPr>
          <a:lstStyle/>
          <a:p>
            <a:pPr lvl="0"/>
            <a:r>
              <a:rPr lang="tr-TR" sz="2400" dirty="0"/>
              <a:t>Gıda ve yem malzemeleri üretimi </a:t>
            </a:r>
            <a:r>
              <a:rPr lang="tr-TR" sz="2400" dirty="0">
                <a:solidFill>
                  <a:schemeClr val="bg1">
                    <a:lumMod val="65000"/>
                  </a:schemeClr>
                </a:solidFill>
              </a:rPr>
              <a:t>(kıvam verici ajanlar, sirke, maya, </a:t>
            </a:r>
            <a:r>
              <a:rPr lang="tr-TR" sz="2400" dirty="0" err="1">
                <a:solidFill>
                  <a:schemeClr val="bg1">
                    <a:lumMod val="65000"/>
                  </a:schemeClr>
                </a:solidFill>
              </a:rPr>
              <a:t>probiyotikler</a:t>
            </a:r>
            <a:r>
              <a:rPr lang="tr-TR" sz="2400" dirty="0">
                <a:solidFill>
                  <a:schemeClr val="bg1">
                    <a:lumMod val="65000"/>
                  </a:schemeClr>
                </a:solidFill>
              </a:rPr>
              <a:t>, hayvan yemleri </a:t>
            </a:r>
            <a:r>
              <a:rPr lang="tr-TR" sz="2400" dirty="0" err="1">
                <a:solidFill>
                  <a:schemeClr val="bg1">
                    <a:lumMod val="65000"/>
                  </a:schemeClr>
                </a:solidFill>
              </a:rPr>
              <a:t>vb</a:t>
            </a:r>
            <a:r>
              <a:rPr lang="tr-TR" sz="2400" dirty="0">
                <a:solidFill>
                  <a:schemeClr val="bg1">
                    <a:lumMod val="65000"/>
                  </a:schemeClr>
                </a:solidFill>
              </a:rPr>
              <a:t>).</a:t>
            </a:r>
          </a:p>
          <a:p>
            <a:pPr lvl="0"/>
            <a:endParaRPr lang="en-US" sz="2400" dirty="0"/>
          </a:p>
          <a:p>
            <a:pPr lvl="0"/>
            <a:r>
              <a:rPr lang="tr-TR" sz="2400" dirty="0"/>
              <a:t>Yenilenebilir enerji </a:t>
            </a:r>
            <a:r>
              <a:rPr lang="tr-TR" sz="2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r-TR" sz="2400" dirty="0" err="1">
                <a:solidFill>
                  <a:schemeClr val="bg1">
                    <a:lumMod val="65000"/>
                  </a:schemeClr>
                </a:solidFill>
              </a:rPr>
              <a:t>biyohidrojen</a:t>
            </a:r>
            <a:r>
              <a:rPr lang="tr-TR" sz="2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tr-TR" sz="2400" dirty="0" err="1">
                <a:solidFill>
                  <a:schemeClr val="bg1">
                    <a:lumMod val="65000"/>
                  </a:schemeClr>
                </a:solidFill>
              </a:rPr>
              <a:t>biyoetanol</a:t>
            </a:r>
            <a:r>
              <a:rPr lang="tr-TR" sz="2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tr-TR" sz="2400" dirty="0" err="1">
                <a:solidFill>
                  <a:schemeClr val="bg1">
                    <a:lumMod val="65000"/>
                  </a:schemeClr>
                </a:solidFill>
              </a:rPr>
              <a:t>biyodizel</a:t>
            </a:r>
            <a:r>
              <a:rPr lang="tr-TR" sz="2400" dirty="0">
                <a:solidFill>
                  <a:schemeClr val="bg1">
                    <a:lumMod val="65000"/>
                  </a:schemeClr>
                </a:solidFill>
              </a:rPr>
              <a:t>, biyogaz) </a:t>
            </a:r>
            <a:r>
              <a:rPr lang="tr-TR" sz="2400" dirty="0"/>
              <a:t>üretimi ve üretim teknolojilerinin geliştirilmesi.</a:t>
            </a:r>
          </a:p>
          <a:p>
            <a:pPr lvl="0"/>
            <a:endParaRPr lang="en-US" sz="2400" dirty="0"/>
          </a:p>
          <a:p>
            <a:pPr lvl="0"/>
            <a:r>
              <a:rPr lang="tr-TR" sz="2400" dirty="0"/>
              <a:t>Kimya ve ilaç hammaddelerinin </a:t>
            </a:r>
            <a:r>
              <a:rPr lang="tr-TR" sz="2400" dirty="0">
                <a:solidFill>
                  <a:schemeClr val="bg1">
                    <a:lumMod val="65000"/>
                  </a:schemeClr>
                </a:solidFill>
              </a:rPr>
              <a:t>(antibiyotikler, aşı, vitaminler, hormonlar, protein ve amino asitler, enzimler, organik asitler ve çeşitli </a:t>
            </a:r>
            <a:r>
              <a:rPr lang="tr-TR" sz="2400" dirty="0" err="1">
                <a:solidFill>
                  <a:schemeClr val="bg1">
                    <a:lumMod val="65000"/>
                  </a:schemeClr>
                </a:solidFill>
              </a:rPr>
              <a:t>biyopolimerler</a:t>
            </a:r>
            <a:r>
              <a:rPr lang="tr-TR" sz="2400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tr-TR" sz="2400" dirty="0"/>
              <a:t>üretimi ve geliştirilmesi.</a:t>
            </a:r>
            <a:endParaRPr lang="en-US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t="1190" r="12999" b="1587"/>
          <a:stretch/>
        </p:blipFill>
        <p:spPr>
          <a:xfrm>
            <a:off x="9914087" y="1117600"/>
            <a:ext cx="1926641" cy="2253673"/>
          </a:xfrm>
          <a:prstGeom prst="rect">
            <a:avLst/>
          </a:prstGeom>
        </p:spPr>
      </p:pic>
      <p:pic>
        <p:nvPicPr>
          <p:cNvPr id="1026" name="Picture 2" descr="Using experimental evolution to identify druggable targets tha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44" y="1117600"/>
            <a:ext cx="3189873" cy="309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ief Introduction to Cellular Agriculture + Food Fermenters | Sola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37" y="4188840"/>
            <a:ext cx="3906691" cy="26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24AB58E-8EEB-496C-805B-17461A07A89A}"/>
              </a:ext>
            </a:extLst>
          </p:cNvPr>
          <p:cNvSpPr txBox="1"/>
          <p:nvPr/>
        </p:nvSpPr>
        <p:spPr>
          <a:xfrm>
            <a:off x="8789420" y="6642556"/>
            <a:ext cx="2249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/>
              <a:t>https://images.app.goo.gl/8BQVsXUX2obByzWE9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BBDCE70-2665-4FC0-9198-3EF061FA9193}"/>
              </a:ext>
            </a:extLst>
          </p:cNvPr>
          <p:cNvSpPr txBox="1"/>
          <p:nvPr/>
        </p:nvSpPr>
        <p:spPr>
          <a:xfrm>
            <a:off x="8054281" y="3987693"/>
            <a:ext cx="21675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/>
              <a:t>https://images.app.goo.gl/3r8G66iktcMvkC5Q8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DD663F2-A9FD-4E3A-8C44-7F43E458A349}"/>
              </a:ext>
            </a:extLst>
          </p:cNvPr>
          <p:cNvSpPr/>
          <p:nvPr/>
        </p:nvSpPr>
        <p:spPr>
          <a:xfrm rot="16200000">
            <a:off x="10152314" y="2136713"/>
            <a:ext cx="33557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/>
              <a:t>http://www.habay.com.tr/wp-content/uploads/2018/10/biofuel.jpg </a:t>
            </a:r>
          </a:p>
        </p:txBody>
      </p:sp>
    </p:spTree>
    <p:extLst>
      <p:ext uri="{BB962C8B-B14F-4D97-AF65-F5344CB8AC3E}">
        <p14:creationId xmlns:p14="http://schemas.microsoft.com/office/powerpoint/2010/main" val="354911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3301" r="3753" b="23784"/>
          <a:stretch/>
        </p:blipFill>
        <p:spPr>
          <a:xfrm>
            <a:off x="2275532" y="1576261"/>
            <a:ext cx="1927398" cy="2010297"/>
          </a:xfrm>
          <a:prstGeom prst="rect">
            <a:avLst/>
          </a:prstGeom>
        </p:spPr>
      </p:pic>
      <p:pic>
        <p:nvPicPr>
          <p:cNvPr id="3074" name="Picture 2" descr="Molecular model of the MEK kinase inhibitor drug Trametini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" r="361"/>
          <a:stretch/>
        </p:blipFill>
        <p:spPr bwMode="auto">
          <a:xfrm>
            <a:off x="1908319" y="3696570"/>
            <a:ext cx="3762375" cy="25527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87127" y="1690687"/>
            <a:ext cx="4932218" cy="4950257"/>
          </a:xfrm>
        </p:spPr>
        <p:txBody>
          <a:bodyPr>
            <a:normAutofit/>
          </a:bodyPr>
          <a:lstStyle/>
          <a:p>
            <a:pPr lvl="0"/>
            <a:r>
              <a:rPr lang="tr-TR" sz="2400" dirty="0"/>
              <a:t>Analiz ve tanı yöntemlerinin geliştirilmesi (</a:t>
            </a:r>
            <a:r>
              <a:rPr lang="tr-TR" sz="2400" dirty="0" err="1"/>
              <a:t>biyosensör</a:t>
            </a:r>
            <a:r>
              <a:rPr lang="tr-TR" sz="2400" dirty="0"/>
              <a:t>, tanı kitleri </a:t>
            </a:r>
            <a:r>
              <a:rPr lang="tr-TR" sz="2400" dirty="0" err="1"/>
              <a:t>vb</a:t>
            </a:r>
            <a:r>
              <a:rPr lang="tr-TR" sz="2400" dirty="0"/>
              <a:t>).</a:t>
            </a:r>
            <a:endParaRPr lang="en-US" sz="2400" dirty="0"/>
          </a:p>
          <a:p>
            <a:pPr lvl="0"/>
            <a:r>
              <a:rPr lang="tr-TR" sz="2400" dirty="0"/>
              <a:t>Klinik araştırma</a:t>
            </a:r>
            <a:endParaRPr lang="en-US" sz="2400" dirty="0"/>
          </a:p>
          <a:p>
            <a:pPr lvl="0"/>
            <a:r>
              <a:rPr lang="tr-TR" sz="2400" dirty="0"/>
              <a:t>Tıbbi cihaz denetçiliği</a:t>
            </a:r>
            <a:endParaRPr lang="en-US" sz="2400" dirty="0"/>
          </a:p>
          <a:p>
            <a:pPr lvl="0"/>
            <a:r>
              <a:rPr lang="tr-TR" sz="2400" dirty="0"/>
              <a:t>Kalite kontrol ve kalite güvence</a:t>
            </a:r>
            <a:endParaRPr lang="en-US" sz="2400" dirty="0"/>
          </a:p>
          <a:p>
            <a:pPr lvl="0"/>
            <a:r>
              <a:rPr lang="tr-TR" sz="2400" dirty="0"/>
              <a:t>Yazılım ve </a:t>
            </a:r>
            <a:r>
              <a:rPr lang="tr-TR" sz="2400" dirty="0" err="1"/>
              <a:t>biyoenformatik</a:t>
            </a:r>
            <a:endParaRPr lang="en-US" sz="2400" dirty="0"/>
          </a:p>
          <a:p>
            <a:pPr lvl="0"/>
            <a:r>
              <a:rPr lang="tr-TR" sz="2400" dirty="0"/>
              <a:t>Araştırma ve akademi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4449" b="16762"/>
          <a:stretch/>
        </p:blipFill>
        <p:spPr>
          <a:xfrm>
            <a:off x="413255" y="3928003"/>
            <a:ext cx="1583186" cy="19001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5" y="1920203"/>
            <a:ext cx="1495064" cy="1495064"/>
          </a:xfrm>
          <a:prstGeom prst="rect">
            <a:avLst/>
          </a:prstGeom>
        </p:spPr>
      </p:pic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339364" y="250698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effectLst>
                  <a:outerShdw dist="25400" dir="13500000" sx="0" sy="0">
                    <a:srgbClr val="000000">
                      <a:alpha val="50000"/>
                    </a:srgbClr>
                  </a:outerShdw>
                </a:effectLst>
              </a:rPr>
              <a:t>BİYOMÜHENDİSLERİN ÇALIŞMA ALANLARI</a:t>
            </a:r>
            <a:endParaRPr lang="en-US" sz="4000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5CE1439-966C-478D-A90D-89848F859130}"/>
              </a:ext>
            </a:extLst>
          </p:cNvPr>
          <p:cNvSpPr/>
          <p:nvPr/>
        </p:nvSpPr>
        <p:spPr>
          <a:xfrm>
            <a:off x="2100938" y="3481126"/>
            <a:ext cx="22765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dirty="0"/>
              <a:t>https://images.app.goo.gl/KFuQaEPZmEYNwPcb7 </a:t>
            </a:r>
          </a:p>
        </p:txBody>
      </p:sp>
      <p:grpSp>
        <p:nvGrpSpPr>
          <p:cNvPr id="17" name="Grup 16">
            <a:extLst>
              <a:ext uri="{FF2B5EF4-FFF2-40B4-BE49-F238E27FC236}">
                <a16:creationId xmlns:a16="http://schemas.microsoft.com/office/drawing/2014/main" id="{449CFE1C-CAE6-4489-94AF-FA786CF93C2E}"/>
              </a:ext>
            </a:extLst>
          </p:cNvPr>
          <p:cNvGrpSpPr/>
          <p:nvPr/>
        </p:nvGrpSpPr>
        <p:grpSpPr>
          <a:xfrm>
            <a:off x="5225098" y="5082995"/>
            <a:ext cx="1677190" cy="1587661"/>
            <a:chOff x="4666279" y="1968258"/>
            <a:chExt cx="1677190" cy="1587661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823" y="1968258"/>
              <a:ext cx="1226301" cy="1226301"/>
            </a:xfrm>
            <a:prstGeom prst="rect">
              <a:avLst/>
            </a:prstGeom>
          </p:spPr>
        </p:pic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818032BE-57C7-4F3F-88B7-5C93FF5DE86D}"/>
                </a:ext>
              </a:extLst>
            </p:cNvPr>
            <p:cNvSpPr/>
            <p:nvPr/>
          </p:nvSpPr>
          <p:spPr>
            <a:xfrm>
              <a:off x="4666279" y="3217365"/>
              <a:ext cx="167719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/>
                <a:t>https://www.flaticon.com/premium-icon/bioinformatics_1452096</a:t>
              </a:r>
            </a:p>
          </p:txBody>
        </p:sp>
      </p:grpSp>
      <p:sp>
        <p:nvSpPr>
          <p:cNvPr id="10" name="Dikdörtgen 9">
            <a:extLst>
              <a:ext uri="{FF2B5EF4-FFF2-40B4-BE49-F238E27FC236}">
                <a16:creationId xmlns:a16="http://schemas.microsoft.com/office/drawing/2014/main" id="{157B159D-3CA8-4A8D-9A73-FC7AB740AF95}"/>
              </a:ext>
            </a:extLst>
          </p:cNvPr>
          <p:cNvSpPr/>
          <p:nvPr/>
        </p:nvSpPr>
        <p:spPr>
          <a:xfrm>
            <a:off x="42550" y="3269613"/>
            <a:ext cx="21563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dirty="0"/>
              <a:t>https://images.app.goo.gl/Q6fn45s4fXxLdDn27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19DF5DB-9381-46F5-B9A1-E082439A1750}"/>
              </a:ext>
            </a:extLst>
          </p:cNvPr>
          <p:cNvSpPr/>
          <p:nvPr/>
        </p:nvSpPr>
        <p:spPr>
          <a:xfrm>
            <a:off x="116721" y="5830453"/>
            <a:ext cx="23038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dirty="0"/>
              <a:t>https://images.app.goo.gl/NkJ27mVVbGNWh9CG7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253D4F3D-EC01-4C3A-883B-702323ADCC4F}"/>
              </a:ext>
            </a:extLst>
          </p:cNvPr>
          <p:cNvSpPr/>
          <p:nvPr/>
        </p:nvSpPr>
        <p:spPr>
          <a:xfrm rot="19212724">
            <a:off x="3429857" y="5381895"/>
            <a:ext cx="2214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/>
              <a:t>https://static.bio-rad-antibodies.com/2017/an-introduction-to-elisa/fig1-introduction.png</a:t>
            </a:r>
          </a:p>
        </p:txBody>
      </p:sp>
      <p:grpSp>
        <p:nvGrpSpPr>
          <p:cNvPr id="18" name="Grup 17">
            <a:extLst>
              <a:ext uri="{FF2B5EF4-FFF2-40B4-BE49-F238E27FC236}">
                <a16:creationId xmlns:a16="http://schemas.microsoft.com/office/drawing/2014/main" id="{63783D9E-FF26-4024-AE7B-B76A52852DD5}"/>
              </a:ext>
            </a:extLst>
          </p:cNvPr>
          <p:cNvGrpSpPr/>
          <p:nvPr/>
        </p:nvGrpSpPr>
        <p:grpSpPr>
          <a:xfrm>
            <a:off x="4354907" y="1470451"/>
            <a:ext cx="2255746" cy="1696581"/>
            <a:chOff x="5185221" y="5155876"/>
            <a:chExt cx="2255746" cy="1696581"/>
          </a:xfrm>
        </p:grpSpPr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89BCC7D4-149D-41A5-B41F-0C289AD59403}"/>
                </a:ext>
              </a:extLst>
            </p:cNvPr>
            <p:cNvSpPr/>
            <p:nvPr/>
          </p:nvSpPr>
          <p:spPr>
            <a:xfrm>
              <a:off x="5185221" y="6637013"/>
              <a:ext cx="225574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800" dirty="0"/>
                <a:t>https://images.app.goo.gl/VfiWfukGYdbPmDmB8</a:t>
              </a:r>
            </a:p>
          </p:txBody>
        </p:sp>
        <p:pic>
          <p:nvPicPr>
            <p:cNvPr id="16" name="Resim 15" descr="uzaktan, oyun, video, iç mekan içeren bir resim&#10;&#10;Açıklama otomatik olarak oluşturuldu">
              <a:extLst>
                <a:ext uri="{FF2B5EF4-FFF2-40B4-BE49-F238E27FC236}">
                  <a16:creationId xmlns:a16="http://schemas.microsoft.com/office/drawing/2014/main" id="{91AC957C-8A09-46B0-A97C-397A64E96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9" t="3165"/>
            <a:stretch/>
          </p:blipFill>
          <p:spPr>
            <a:xfrm>
              <a:off x="5451118" y="5155876"/>
              <a:ext cx="1723953" cy="1451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34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865</Words>
  <Application>Microsoft Office PowerPoint</Application>
  <PresentationFormat>Geniş ekran</PresentationFormat>
  <Paragraphs>121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Bahnschrift SemiBold</vt:lpstr>
      <vt:lpstr>Calibri</vt:lpstr>
      <vt:lpstr>Calibri Light</vt:lpstr>
      <vt:lpstr>Office Teması</vt:lpstr>
      <vt:lpstr>MARMARA ÜNİVERSİTESİ MÜHENDİSLİK FAKÜLTESİ</vt:lpstr>
      <vt:lpstr>MÜHENDİSLİK FAKÜLTESİ</vt:lpstr>
      <vt:lpstr>BİYOMÜHENDİSLİK BÖLÜMÜ</vt:lpstr>
      <vt:lpstr>BİYOMÜHENDİSLİK NEDİR? </vt:lpstr>
      <vt:lpstr>NEDEN MARMARA ÜNİVERSİTESİ  BİYOMÜHENDİSLİK BÖLÜMÜ? </vt:lpstr>
      <vt:lpstr>BİYOMÜHENDİSLİK BÖLÜMÜ KADROMUZ</vt:lpstr>
      <vt:lpstr>BİYOMÜHENDİSLİK BÖLÜMÜ KADROMUZ</vt:lpstr>
      <vt:lpstr>BİYOMÜHENDİSLERİN ÇALIŞMA ALANLARI</vt:lpstr>
      <vt:lpstr>BİYOMÜHENDİSLERİN ÇALIŞMA ALANLARI</vt:lpstr>
      <vt:lpstr>ARAŞTIRMA GRUPLARIMIZ </vt:lpstr>
      <vt:lpstr>ARAŞTIRMA GRUPLARIMIZ </vt:lpstr>
      <vt:lpstr>ARAŞTIRMA GRUPLARIMIZ </vt:lpstr>
      <vt:lpstr>Erasmus +</vt:lpstr>
      <vt:lpstr>Sorularınız ve Bilgi Almak için Bize Ulaşın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MARMARA ÜNİVERSİTESİ MÜHENDİSLİK FAKÜLTESİ</dc:title>
  <dc:creator>Windows User</dc:creator>
  <cp:lastModifiedBy>Zeynep Yılmaz Serçinoğlu</cp:lastModifiedBy>
  <cp:revision>37</cp:revision>
  <dcterms:created xsi:type="dcterms:W3CDTF">2020-06-10T10:20:06Z</dcterms:created>
  <dcterms:modified xsi:type="dcterms:W3CDTF">2020-10-26T07:57:41Z</dcterms:modified>
</cp:coreProperties>
</file>